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2" autoAdjust="0"/>
    <p:restoredTop sz="94660"/>
  </p:normalViewPr>
  <p:slideViewPr>
    <p:cSldViewPr>
      <p:cViewPr>
        <p:scale>
          <a:sx n="81" d="100"/>
          <a:sy n="81" d="100"/>
        </p:scale>
        <p:origin x="-9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047B1-CF99-4BE8-B7B7-72C24A1C471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5AEEB6-1ECD-45D4-9C5D-37CB8C0844E5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4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jarayonida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oluvchining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ko’nikma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malakalari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darajasini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aniqlash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o’lchash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jarayonini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anglatadi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Aniqlash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o’lchash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deb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ataladi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545512C-9B8D-42C2-B03A-6AE5D5F64CD2}" type="parTrans" cxnId="{D7135EB3-7554-4A32-9539-E9504640300A}">
      <dgm:prSet/>
      <dgm:spPr/>
      <dgm:t>
        <a:bodyPr/>
        <a:lstStyle/>
        <a:p>
          <a:endParaRPr lang="ru-RU"/>
        </a:p>
      </dgm:t>
    </dgm:pt>
    <dgm:pt modelId="{2C9C5AFA-36A0-4F3E-AD79-C31D26641BA3}" type="sibTrans" cxnId="{D7135EB3-7554-4A32-9539-E9504640300A}">
      <dgm:prSet/>
      <dgm:spPr/>
      <dgm:t>
        <a:bodyPr/>
        <a:lstStyle/>
        <a:p>
          <a:endParaRPr lang="ru-RU"/>
        </a:p>
      </dgm:t>
    </dgm:pt>
    <dgm:pt modelId="{87BFA3AC-3C52-43C8-898F-CF9D5ED0C3A0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tarkibiy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bo’lib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asosiy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didaktik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vazifasi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o’qituvchi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o’quvchilar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o’rtasida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aks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aloqani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ta`minlash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pedagog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tomonidan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materialini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o’zlashtirish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haqida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obyektiv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axborot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olinishi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hamda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bilimlardagi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kamchilik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nuqsonlarni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vaqtida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aniqlashdir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4698BC-6CE0-4206-96A4-A03742923349}" type="parTrans" cxnId="{665EE532-1491-42B1-87F6-8DE487354B81}">
      <dgm:prSet/>
      <dgm:spPr/>
      <dgm:t>
        <a:bodyPr/>
        <a:lstStyle/>
        <a:p>
          <a:endParaRPr lang="ru-RU"/>
        </a:p>
      </dgm:t>
    </dgm:pt>
    <dgm:pt modelId="{298804F7-14D9-4218-8CC7-1D78B5917C51}" type="sibTrans" cxnId="{665EE532-1491-42B1-87F6-8DE487354B81}">
      <dgm:prSet/>
      <dgm:spPr/>
      <dgm:t>
        <a:bodyPr/>
        <a:lstStyle/>
        <a:p>
          <a:endParaRPr lang="ru-RU"/>
        </a:p>
      </dgm:t>
    </dgm:pt>
    <dgm:pt modelId="{836B657F-396B-4985-94D6-278B4F8CEB7C}" type="pres">
      <dgm:prSet presAssocID="{9EC047B1-CF99-4BE8-B7B7-72C24A1C47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482EEF-53C6-4BA6-96D5-F0E49C28DE10}" type="pres">
      <dgm:prSet presAssocID="{245AEEB6-1ECD-45D4-9C5D-37CB8C0844E5}" presName="parentLin" presStyleCnt="0"/>
      <dgm:spPr/>
    </dgm:pt>
    <dgm:pt modelId="{2DE84484-C179-4A76-B3B4-52B4D467835B}" type="pres">
      <dgm:prSet presAssocID="{245AEEB6-1ECD-45D4-9C5D-37CB8C0844E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55C7C1C-C7AA-4BC8-BF01-A8B6018A5533}" type="pres">
      <dgm:prSet presAssocID="{245AEEB6-1ECD-45D4-9C5D-37CB8C0844E5}" presName="parentText" presStyleLbl="node1" presStyleIdx="0" presStyleCnt="2" custScaleX="137471" custScaleY="457671" custLinFactNeighborX="449" custLinFactNeighborY="40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5E740-DE52-4E11-B485-DD64841A1E63}" type="pres">
      <dgm:prSet presAssocID="{245AEEB6-1ECD-45D4-9C5D-37CB8C0844E5}" presName="negativeSpace" presStyleCnt="0"/>
      <dgm:spPr/>
    </dgm:pt>
    <dgm:pt modelId="{9852BD09-AFE6-44A5-AE8F-403661DFACE9}" type="pres">
      <dgm:prSet presAssocID="{245AEEB6-1ECD-45D4-9C5D-37CB8C0844E5}" presName="childText" presStyleLbl="conFgAcc1" presStyleIdx="0" presStyleCnt="2" custLinFactNeighborY="1429">
        <dgm:presLayoutVars>
          <dgm:bulletEnabled val="1"/>
        </dgm:presLayoutVars>
      </dgm:prSet>
      <dgm:spPr/>
    </dgm:pt>
    <dgm:pt modelId="{26763BB2-4AFA-44EF-9026-BFDCCF1E0646}" type="pres">
      <dgm:prSet presAssocID="{2C9C5AFA-36A0-4F3E-AD79-C31D26641BA3}" presName="spaceBetweenRectangles" presStyleCnt="0"/>
      <dgm:spPr/>
    </dgm:pt>
    <dgm:pt modelId="{FC025C3B-9484-44C8-A346-D5E8F4EE340A}" type="pres">
      <dgm:prSet presAssocID="{87BFA3AC-3C52-43C8-898F-CF9D5ED0C3A0}" presName="parentLin" presStyleCnt="0"/>
      <dgm:spPr/>
    </dgm:pt>
    <dgm:pt modelId="{A97F3EBE-E00A-4BA7-8BF5-D71E9325657D}" type="pres">
      <dgm:prSet presAssocID="{87BFA3AC-3C52-43C8-898F-CF9D5ED0C3A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9CFF188-70DE-42D7-A5A2-63FF391E8630}" type="pres">
      <dgm:prSet presAssocID="{87BFA3AC-3C52-43C8-898F-CF9D5ED0C3A0}" presName="parentText" presStyleLbl="node1" presStyleIdx="1" presStyleCnt="2" custScaleX="142857" custScaleY="4796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85A41-ED81-4963-B298-90D965E13557}" type="pres">
      <dgm:prSet presAssocID="{87BFA3AC-3C52-43C8-898F-CF9D5ED0C3A0}" presName="negativeSpace" presStyleCnt="0"/>
      <dgm:spPr/>
    </dgm:pt>
    <dgm:pt modelId="{3337D644-42E3-4A50-AEBD-77038AB60C41}" type="pres">
      <dgm:prSet presAssocID="{87BFA3AC-3C52-43C8-898F-CF9D5ED0C3A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011B7AF-31F9-45E8-BC47-DDFF306DABFF}" type="presOf" srcId="{87BFA3AC-3C52-43C8-898F-CF9D5ED0C3A0}" destId="{49CFF188-70DE-42D7-A5A2-63FF391E8630}" srcOrd="1" destOrd="0" presId="urn:microsoft.com/office/officeart/2005/8/layout/list1"/>
    <dgm:cxn modelId="{329B9526-65D0-4CAC-A665-0884A1BF3311}" type="presOf" srcId="{9EC047B1-CF99-4BE8-B7B7-72C24A1C4711}" destId="{836B657F-396B-4985-94D6-278B4F8CEB7C}" srcOrd="0" destOrd="0" presId="urn:microsoft.com/office/officeart/2005/8/layout/list1"/>
    <dgm:cxn modelId="{665EE532-1491-42B1-87F6-8DE487354B81}" srcId="{9EC047B1-CF99-4BE8-B7B7-72C24A1C4711}" destId="{87BFA3AC-3C52-43C8-898F-CF9D5ED0C3A0}" srcOrd="1" destOrd="0" parTransId="{444698BC-6CE0-4206-96A4-A03742923349}" sibTransId="{298804F7-14D9-4218-8CC7-1D78B5917C51}"/>
    <dgm:cxn modelId="{D6347DC9-CC75-449D-9158-4C1186EE6F36}" type="presOf" srcId="{87BFA3AC-3C52-43C8-898F-CF9D5ED0C3A0}" destId="{A97F3EBE-E00A-4BA7-8BF5-D71E9325657D}" srcOrd="0" destOrd="0" presId="urn:microsoft.com/office/officeart/2005/8/layout/list1"/>
    <dgm:cxn modelId="{D7135EB3-7554-4A32-9539-E9504640300A}" srcId="{9EC047B1-CF99-4BE8-B7B7-72C24A1C4711}" destId="{245AEEB6-1ECD-45D4-9C5D-37CB8C0844E5}" srcOrd="0" destOrd="0" parTransId="{C545512C-9B8D-42C2-B03A-6AE5D5F64CD2}" sibTransId="{2C9C5AFA-36A0-4F3E-AD79-C31D26641BA3}"/>
    <dgm:cxn modelId="{4BAA5B39-A95C-463D-9A73-53D7646732CD}" type="presOf" srcId="{245AEEB6-1ECD-45D4-9C5D-37CB8C0844E5}" destId="{D55C7C1C-C7AA-4BC8-BF01-A8B6018A5533}" srcOrd="1" destOrd="0" presId="urn:microsoft.com/office/officeart/2005/8/layout/list1"/>
    <dgm:cxn modelId="{0E9E13D4-5B4B-4314-9DFD-251572AC5094}" type="presOf" srcId="{245AEEB6-1ECD-45D4-9C5D-37CB8C0844E5}" destId="{2DE84484-C179-4A76-B3B4-52B4D467835B}" srcOrd="0" destOrd="0" presId="urn:microsoft.com/office/officeart/2005/8/layout/list1"/>
    <dgm:cxn modelId="{67EE04E2-7B8F-40A4-82A0-1CB5EB89A3EA}" type="presParOf" srcId="{836B657F-396B-4985-94D6-278B4F8CEB7C}" destId="{FF482EEF-53C6-4BA6-96D5-F0E49C28DE10}" srcOrd="0" destOrd="0" presId="urn:microsoft.com/office/officeart/2005/8/layout/list1"/>
    <dgm:cxn modelId="{1FD67E15-31C2-4031-B410-E37F272E69EA}" type="presParOf" srcId="{FF482EEF-53C6-4BA6-96D5-F0E49C28DE10}" destId="{2DE84484-C179-4A76-B3B4-52B4D467835B}" srcOrd="0" destOrd="0" presId="urn:microsoft.com/office/officeart/2005/8/layout/list1"/>
    <dgm:cxn modelId="{DC39A888-B5B5-4EC2-B36B-ED1952ED94EE}" type="presParOf" srcId="{FF482EEF-53C6-4BA6-96D5-F0E49C28DE10}" destId="{D55C7C1C-C7AA-4BC8-BF01-A8B6018A5533}" srcOrd="1" destOrd="0" presId="urn:microsoft.com/office/officeart/2005/8/layout/list1"/>
    <dgm:cxn modelId="{FFD53F5B-4D5F-4FDD-B02D-574F12DD58FE}" type="presParOf" srcId="{836B657F-396B-4985-94D6-278B4F8CEB7C}" destId="{22D5E740-DE52-4E11-B485-DD64841A1E63}" srcOrd="1" destOrd="0" presId="urn:microsoft.com/office/officeart/2005/8/layout/list1"/>
    <dgm:cxn modelId="{4745B8E7-5203-4FEF-A797-CAB4ED8F0B59}" type="presParOf" srcId="{836B657F-396B-4985-94D6-278B4F8CEB7C}" destId="{9852BD09-AFE6-44A5-AE8F-403661DFACE9}" srcOrd="2" destOrd="0" presId="urn:microsoft.com/office/officeart/2005/8/layout/list1"/>
    <dgm:cxn modelId="{2075E1DB-C7A8-4964-AFC9-57D7C801419C}" type="presParOf" srcId="{836B657F-396B-4985-94D6-278B4F8CEB7C}" destId="{26763BB2-4AFA-44EF-9026-BFDCCF1E0646}" srcOrd="3" destOrd="0" presId="urn:microsoft.com/office/officeart/2005/8/layout/list1"/>
    <dgm:cxn modelId="{224AC508-FCCA-409D-895E-90FBC4724A9F}" type="presParOf" srcId="{836B657F-396B-4985-94D6-278B4F8CEB7C}" destId="{FC025C3B-9484-44C8-A346-D5E8F4EE340A}" srcOrd="4" destOrd="0" presId="urn:microsoft.com/office/officeart/2005/8/layout/list1"/>
    <dgm:cxn modelId="{05606406-E3C3-4F71-9CD7-0D06B59A97D3}" type="presParOf" srcId="{FC025C3B-9484-44C8-A346-D5E8F4EE340A}" destId="{A97F3EBE-E00A-4BA7-8BF5-D71E9325657D}" srcOrd="0" destOrd="0" presId="urn:microsoft.com/office/officeart/2005/8/layout/list1"/>
    <dgm:cxn modelId="{5743485C-2C0B-4043-9BB6-E5F3B14EEED3}" type="presParOf" srcId="{FC025C3B-9484-44C8-A346-D5E8F4EE340A}" destId="{49CFF188-70DE-42D7-A5A2-63FF391E8630}" srcOrd="1" destOrd="0" presId="urn:microsoft.com/office/officeart/2005/8/layout/list1"/>
    <dgm:cxn modelId="{202E0E6A-4F69-42A4-A7D1-FACE89B2EA0D}" type="presParOf" srcId="{836B657F-396B-4985-94D6-278B4F8CEB7C}" destId="{8C085A41-ED81-4963-B298-90D965E13557}" srcOrd="5" destOrd="0" presId="urn:microsoft.com/office/officeart/2005/8/layout/list1"/>
    <dgm:cxn modelId="{4E308B2A-96D5-4965-8F9C-1E932EA60591}" type="presParOf" srcId="{836B657F-396B-4985-94D6-278B4F8CEB7C}" destId="{3337D644-42E3-4A50-AEBD-77038AB60C4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E661D6-FA19-4D34-B0E9-8208CCEFC68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C0134-E4C9-4AD4-A65C-D36A03DC2D19}">
      <dgm:prSet custT="1"/>
      <dgm:spPr/>
      <dgm:t>
        <a:bodyPr/>
        <a:lstStyle/>
        <a:p>
          <a:pPr algn="just"/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O’quvchilarning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ko’nikma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malakalarini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tashxislashning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zaruriy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tarkibiy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qismlari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sanaladi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pedagogik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texnologiyaning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ancha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qadimiy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usullaridir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maktab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amaliyoti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rivojining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doimiy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hamrohi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bo’lib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kelgan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Shunga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qaramay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bugun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ham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baholashning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mazmuni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texnologiyalari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haqida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qizg`in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munozaralar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davom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etmoqda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Avval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bo’lgani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kabi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pedagoglar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nimani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qayd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etishi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lozimligini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aniqlashga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urinmoqdalar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nimani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ko’rsatishi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lozimligi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oluvchi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o’zlashtirishning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qat’iy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belgilovchisi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sifat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ko’rsatkichi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bo’lishi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kerakmi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aksincha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u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yoki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bu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tizimining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ustunligi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kamchiliklarining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ko’rsatkichi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bo’lishi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kerakmi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degan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masalada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bahslashib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kelmoqda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1EDDB8-2266-4CF5-BFFA-8B3E7CA54A5A}" type="parTrans" cxnId="{A55B241F-8669-4F11-916C-CDE43B6A8258}">
      <dgm:prSet/>
      <dgm:spPr/>
      <dgm:t>
        <a:bodyPr/>
        <a:lstStyle/>
        <a:p>
          <a:endParaRPr lang="ru-RU"/>
        </a:p>
      </dgm:t>
    </dgm:pt>
    <dgm:pt modelId="{227EE2BE-3647-4968-9172-97AD36BC01EA}" type="sibTrans" cxnId="{A55B241F-8669-4F11-916C-CDE43B6A8258}">
      <dgm:prSet/>
      <dgm:spPr/>
      <dgm:t>
        <a:bodyPr/>
        <a:lstStyle/>
        <a:p>
          <a:endParaRPr lang="ru-RU"/>
        </a:p>
      </dgm:t>
    </dgm:pt>
    <dgm:pt modelId="{C84F5147-C138-44D3-A4CD-52F0FBB7A237}" type="pres">
      <dgm:prSet presAssocID="{38E661D6-FA19-4D34-B0E9-8208CCEFC68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5B4B85D-D23D-4B34-AD1D-E62A1341416E}" type="pres">
      <dgm:prSet presAssocID="{38E661D6-FA19-4D34-B0E9-8208CCEFC688}" presName="pyramid" presStyleLbl="node1" presStyleIdx="0" presStyleCnt="1" custScaleX="57353" custLinFactNeighborX="-23750" custLinFactNeighborY="-1176"/>
      <dgm:spPr/>
    </dgm:pt>
    <dgm:pt modelId="{A9B804F1-B3EF-47FC-856C-92B2B678DC66}" type="pres">
      <dgm:prSet presAssocID="{38E661D6-FA19-4D34-B0E9-8208CCEFC688}" presName="theList" presStyleCnt="0"/>
      <dgm:spPr/>
    </dgm:pt>
    <dgm:pt modelId="{9CA31E4E-37A7-4750-8CB6-C210D410EBB8}" type="pres">
      <dgm:prSet presAssocID="{DC4C0134-E4C9-4AD4-A65C-D36A03DC2D19}" presName="aNode" presStyleLbl="fgAcc1" presStyleIdx="0" presStyleCnt="1" custScaleX="204759" custScaleY="538907" custLinFactNeighborX="0" custLinFactNeighborY="37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F9243-9EC2-4B28-B02F-8D2CF6D78941}" type="pres">
      <dgm:prSet presAssocID="{DC4C0134-E4C9-4AD4-A65C-D36A03DC2D19}" presName="aSpace" presStyleCnt="0"/>
      <dgm:spPr/>
    </dgm:pt>
  </dgm:ptLst>
  <dgm:cxnLst>
    <dgm:cxn modelId="{E5BF3C07-82C2-40BC-A3BD-1CFD32258B40}" type="presOf" srcId="{38E661D6-FA19-4D34-B0E9-8208CCEFC688}" destId="{C84F5147-C138-44D3-A4CD-52F0FBB7A237}" srcOrd="0" destOrd="0" presId="urn:microsoft.com/office/officeart/2005/8/layout/pyramid2"/>
    <dgm:cxn modelId="{A55B241F-8669-4F11-916C-CDE43B6A8258}" srcId="{38E661D6-FA19-4D34-B0E9-8208CCEFC688}" destId="{DC4C0134-E4C9-4AD4-A65C-D36A03DC2D19}" srcOrd="0" destOrd="0" parTransId="{151EDDB8-2266-4CF5-BFFA-8B3E7CA54A5A}" sibTransId="{227EE2BE-3647-4968-9172-97AD36BC01EA}"/>
    <dgm:cxn modelId="{A9C48F84-62B1-4392-BAB8-6E266E2AA24C}" type="presOf" srcId="{DC4C0134-E4C9-4AD4-A65C-D36A03DC2D19}" destId="{9CA31E4E-37A7-4750-8CB6-C210D410EBB8}" srcOrd="0" destOrd="0" presId="urn:microsoft.com/office/officeart/2005/8/layout/pyramid2"/>
    <dgm:cxn modelId="{44A2CD0D-029F-4D34-A0AD-A5BE271CCA96}" type="presParOf" srcId="{C84F5147-C138-44D3-A4CD-52F0FBB7A237}" destId="{75B4B85D-D23D-4B34-AD1D-E62A1341416E}" srcOrd="0" destOrd="0" presId="urn:microsoft.com/office/officeart/2005/8/layout/pyramid2"/>
    <dgm:cxn modelId="{434EC9EF-C80D-4410-9203-82FA1EFEFD5B}" type="presParOf" srcId="{C84F5147-C138-44D3-A4CD-52F0FBB7A237}" destId="{A9B804F1-B3EF-47FC-856C-92B2B678DC66}" srcOrd="1" destOrd="0" presId="urn:microsoft.com/office/officeart/2005/8/layout/pyramid2"/>
    <dgm:cxn modelId="{6EC5520D-8331-4F8C-B0D9-32852BA28BC5}" type="presParOf" srcId="{A9B804F1-B3EF-47FC-856C-92B2B678DC66}" destId="{9CA31E4E-37A7-4750-8CB6-C210D410EBB8}" srcOrd="0" destOrd="0" presId="urn:microsoft.com/office/officeart/2005/8/layout/pyramid2"/>
    <dgm:cxn modelId="{6332E622-EEC5-4B8D-8E97-A95792238080}" type="presParOf" srcId="{A9B804F1-B3EF-47FC-856C-92B2B678DC66}" destId="{889F9243-9EC2-4B28-B02F-8D2CF6D7894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A01CBD-7211-4403-941D-A176605E51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CCA8947-58AC-4984-95A6-12E0EAB6184B}">
      <dgm:prSet phldrT="[Текст]" custT="1"/>
      <dgm:spPr>
        <a:solidFill>
          <a:srgbClr val="FFFF00"/>
        </a:solidFill>
      </dgm:spPr>
      <dgm:t>
        <a:bodyPr/>
        <a:lstStyle/>
        <a:p>
          <a:pPr algn="just"/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Ta’limni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baholashda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ziddiyatli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qarashlarning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tug`ilishini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buyuk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,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pedagog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Ya.A.Komenskiy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ham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ta`kidlab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o’tgan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U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pedagoglarni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o’zlari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ega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bo’lgan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baholash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huquqidan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aql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foydalanishga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chaqirgan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oluvchilarga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nisbatan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ob’yektiv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bo’lishiga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erishish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didaktik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tizimlarning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asosida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yotadi</a:t>
          </a:r>
          <a:r>
            <a: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B0CDF-F207-428D-AFB9-EE77BB81722C}" type="parTrans" cxnId="{92971A2D-3A14-456F-B5D4-D9411C2C0659}">
      <dgm:prSet/>
      <dgm:spPr/>
      <dgm:t>
        <a:bodyPr/>
        <a:lstStyle/>
        <a:p>
          <a:endParaRPr lang="ru-RU"/>
        </a:p>
      </dgm:t>
    </dgm:pt>
    <dgm:pt modelId="{3F5D72E3-F80E-45F5-8459-80B7BE0842ED}" type="sibTrans" cxnId="{92971A2D-3A14-456F-B5D4-D9411C2C0659}">
      <dgm:prSet/>
      <dgm:spPr/>
      <dgm:t>
        <a:bodyPr/>
        <a:lstStyle/>
        <a:p>
          <a:endParaRPr lang="ru-RU"/>
        </a:p>
      </dgm:t>
    </dgm:pt>
    <dgm:pt modelId="{2AF9A212-0E36-4BE1-A260-4AD8E83F0E88}" type="pres">
      <dgm:prSet presAssocID="{98A01CBD-7211-4403-941D-A176605E5184}" presName="CompostProcess" presStyleCnt="0">
        <dgm:presLayoutVars>
          <dgm:dir/>
          <dgm:resizeHandles val="exact"/>
        </dgm:presLayoutVars>
      </dgm:prSet>
      <dgm:spPr/>
    </dgm:pt>
    <dgm:pt modelId="{7660D3F5-13BA-4407-829C-F2C16F17A722}" type="pres">
      <dgm:prSet presAssocID="{98A01CBD-7211-4403-941D-A176605E5184}" presName="arrow" presStyleLbl="bgShp" presStyleIdx="0" presStyleCnt="1" custScaleX="117647"/>
      <dgm:spPr>
        <a:solidFill>
          <a:srgbClr val="FF0000"/>
        </a:solidFill>
      </dgm:spPr>
    </dgm:pt>
    <dgm:pt modelId="{5AB8DF32-522B-4711-8D3A-433C0379F2CC}" type="pres">
      <dgm:prSet presAssocID="{98A01CBD-7211-4403-941D-A176605E5184}" presName="linearProcess" presStyleCnt="0"/>
      <dgm:spPr/>
    </dgm:pt>
    <dgm:pt modelId="{0599EDE3-4465-46C1-8215-2CFD88800339}" type="pres">
      <dgm:prSet presAssocID="{8CCA8947-58AC-4984-95A6-12E0EAB6184B}" presName="textNode" presStyleLbl="node1" presStyleIdx="0" presStyleCnt="1" custScaleX="333333" custScaleY="181626" custLinFactNeighborX="-1477" custLinFactNeighborY="-5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971A2D-3A14-456F-B5D4-D9411C2C0659}" srcId="{98A01CBD-7211-4403-941D-A176605E5184}" destId="{8CCA8947-58AC-4984-95A6-12E0EAB6184B}" srcOrd="0" destOrd="0" parTransId="{EF4B0CDF-F207-428D-AFB9-EE77BB81722C}" sibTransId="{3F5D72E3-F80E-45F5-8459-80B7BE0842ED}"/>
    <dgm:cxn modelId="{140EA6AD-3346-4D25-8079-0CF97F900265}" type="presOf" srcId="{98A01CBD-7211-4403-941D-A176605E5184}" destId="{2AF9A212-0E36-4BE1-A260-4AD8E83F0E88}" srcOrd="0" destOrd="0" presId="urn:microsoft.com/office/officeart/2005/8/layout/hProcess9"/>
    <dgm:cxn modelId="{479A46D0-47E4-49D9-8662-3A0E5794EE1F}" type="presOf" srcId="{8CCA8947-58AC-4984-95A6-12E0EAB6184B}" destId="{0599EDE3-4465-46C1-8215-2CFD88800339}" srcOrd="0" destOrd="0" presId="urn:microsoft.com/office/officeart/2005/8/layout/hProcess9"/>
    <dgm:cxn modelId="{49D4A501-41A5-40EA-A424-224043B87AF1}" type="presParOf" srcId="{2AF9A212-0E36-4BE1-A260-4AD8E83F0E88}" destId="{7660D3F5-13BA-4407-829C-F2C16F17A722}" srcOrd="0" destOrd="0" presId="urn:microsoft.com/office/officeart/2005/8/layout/hProcess9"/>
    <dgm:cxn modelId="{E5C41846-4B5D-41FE-8668-FB407E5E0D37}" type="presParOf" srcId="{2AF9A212-0E36-4BE1-A260-4AD8E83F0E88}" destId="{5AB8DF32-522B-4711-8D3A-433C0379F2CC}" srcOrd="1" destOrd="0" presId="urn:microsoft.com/office/officeart/2005/8/layout/hProcess9"/>
    <dgm:cxn modelId="{B30F0EBC-750B-45F9-A21A-9686BF3EC192}" type="presParOf" srcId="{5AB8DF32-522B-4711-8D3A-433C0379F2CC}" destId="{0599EDE3-4465-46C1-8215-2CFD8880033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7A677E-F936-45E8-A88F-5B9DA961979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D6053C-2938-4436-922E-8977DDA9B452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ommaviy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025858-772A-441E-B563-67BA56E7F608}" type="parTrans" cxnId="{2D88322D-CD79-4F08-9D17-7FE30F6DF84E}">
      <dgm:prSet/>
      <dgm:spPr/>
      <dgm:t>
        <a:bodyPr/>
        <a:lstStyle/>
        <a:p>
          <a:endParaRPr lang="ru-RU"/>
        </a:p>
      </dgm:t>
    </dgm:pt>
    <dgm:pt modelId="{8EF1B569-6DA4-4F5B-9DB7-A1FB65125003}" type="sibTrans" cxnId="{2D88322D-CD79-4F08-9D17-7FE30F6DF84E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5C8062B-A2F2-4428-8881-0DFFD03B08C5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individual </a:t>
          </a:r>
          <a:r>
            <a:rPr lang="en-US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B70CFB-4CED-4AB7-AA19-37F6DF7F8E08}" type="parTrans" cxnId="{51732B15-B28A-40FD-9768-D6FCC73A4D58}">
      <dgm:prSet/>
      <dgm:spPr/>
      <dgm:t>
        <a:bodyPr/>
        <a:lstStyle/>
        <a:p>
          <a:endParaRPr lang="ru-RU"/>
        </a:p>
      </dgm:t>
    </dgm:pt>
    <dgm:pt modelId="{E534498C-A594-4422-A9AD-FDA1AAFD99B3}" type="sibTrans" cxnId="{51732B15-B28A-40FD-9768-D6FCC73A4D5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73C5B14-8031-439E-88E4-0736CF69172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kombinatsiyalash</a:t>
          </a:r>
          <a:endParaRPr lang="en-US" sz="2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gan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0FA9A-1D71-4E74-9F34-CAC275AD5104}" type="parTrans" cxnId="{C591E678-A043-466D-B323-12F35BE08EC1}">
      <dgm:prSet/>
      <dgm:spPr/>
      <dgm:t>
        <a:bodyPr/>
        <a:lstStyle/>
        <a:p>
          <a:endParaRPr lang="ru-RU"/>
        </a:p>
      </dgm:t>
    </dgm:pt>
    <dgm:pt modelId="{71070F7F-BF0B-47B1-B32C-717A4725881B}" type="sibTrans" cxnId="{C591E678-A043-466D-B323-12F35BE08EC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C1D49E7-0298-4B19-94DE-7F760EBAAFB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guruhli</a:t>
          </a:r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endParaRPr lang="ru-RU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40AC73-F0AB-4A05-81F1-2DC6D338E82D}" type="parTrans" cxnId="{3A2164E9-06A6-4F0C-B77B-85CCDED02362}">
      <dgm:prSet/>
      <dgm:spPr/>
      <dgm:t>
        <a:bodyPr/>
        <a:lstStyle/>
        <a:p>
          <a:endParaRPr lang="ru-RU"/>
        </a:p>
      </dgm:t>
    </dgm:pt>
    <dgm:pt modelId="{4BC7CF6E-81A8-4E55-A485-BBD078565615}" type="sibTrans" cxnId="{3A2164E9-06A6-4F0C-B77B-85CCDED02362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8BA3371D-9F5E-4D0E-B9C9-B4B3696D448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o’z-o’zini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506C2B-9CE8-4277-8814-8E48113178FD}" type="parTrans" cxnId="{646AD538-5938-48CB-9FA3-183ED805F8AA}">
      <dgm:prSet/>
      <dgm:spPr/>
      <dgm:t>
        <a:bodyPr/>
        <a:lstStyle/>
        <a:p>
          <a:endParaRPr lang="ru-RU"/>
        </a:p>
      </dgm:t>
    </dgm:pt>
    <dgm:pt modelId="{BCAF7E37-D5CE-453A-AB5B-F9B681BACD15}" type="sibTrans" cxnId="{646AD538-5938-48CB-9FA3-183ED805F8A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631648CD-85B6-488F-ACB5-403B4A43D6F7}" type="pres">
      <dgm:prSet presAssocID="{667A677E-F936-45E8-A88F-5B9DA961979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8A695C-BBB5-4B01-B8A3-85B19C6A861F}" type="pres">
      <dgm:prSet presAssocID="{DFD6053C-2938-4436-922E-8977DDA9B452}" presName="node" presStyleLbl="node1" presStyleIdx="0" presStyleCnt="5" custScaleX="197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0A2B8-4CEA-4FC0-A182-A3ACF01356A3}" type="pres">
      <dgm:prSet presAssocID="{8EF1B569-6DA4-4F5B-9DB7-A1FB65125003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63B95A8-CDD0-4CE6-BF91-41FF1A51FA81}" type="pres">
      <dgm:prSet presAssocID="{8EF1B569-6DA4-4F5B-9DB7-A1FB65125003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0416AA66-2C1B-45FA-ADAE-18E96BDB05EA}" type="pres">
      <dgm:prSet presAssocID="{75C8062B-A2F2-4428-8881-0DFFD03B08C5}" presName="node" presStyleLbl="node1" presStyleIdx="1" presStyleCnt="5" custScaleX="216163" custRadScaleRad="141182" custRadScaleInc="13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2B062-57A9-4AA0-B9F9-EDFE7A1BB26B}" type="pres">
      <dgm:prSet presAssocID="{E534498C-A594-4422-A9AD-FDA1AAFD99B3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168FD10-9592-4BFE-91AF-9D94F9C2D01B}" type="pres">
      <dgm:prSet presAssocID="{E534498C-A594-4422-A9AD-FDA1AAFD99B3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BB4DB19-7EBC-45E9-8EBE-45056BA7137C}" type="pres">
      <dgm:prSet presAssocID="{973C5B14-8031-439E-88E4-0736CF69172D}" presName="node" presStyleLbl="node1" presStyleIdx="2" presStyleCnt="5" custScaleX="270647" custScaleY="101660" custRadScaleRad="123219" custRadScaleInc="-523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EB2BE-2C0F-45AC-8AE9-9661C55AEF01}" type="pres">
      <dgm:prSet presAssocID="{71070F7F-BF0B-47B1-B32C-717A4725881B}" presName="sibTrans" presStyleLbl="sibTrans2D1" presStyleIdx="2" presStyleCnt="5" custScaleX="353736"/>
      <dgm:spPr/>
      <dgm:t>
        <a:bodyPr/>
        <a:lstStyle/>
        <a:p>
          <a:endParaRPr lang="ru-RU"/>
        </a:p>
      </dgm:t>
    </dgm:pt>
    <dgm:pt modelId="{7D1C219C-E633-4411-B2C9-0A4CFC3225EC}" type="pres">
      <dgm:prSet presAssocID="{71070F7F-BF0B-47B1-B32C-717A4725881B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8274458-907D-4081-AFBF-D28C94D0E0D9}" type="pres">
      <dgm:prSet presAssocID="{DC1D49E7-0298-4B19-94DE-7F760EBAAFBD}" presName="node" presStyleLbl="node1" presStyleIdx="3" presStyleCnt="5" custScaleX="234985" custRadScaleRad="132602" custRadScaleInc="53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96258-918D-4B2C-B401-428E1253244C}" type="pres">
      <dgm:prSet presAssocID="{4BC7CF6E-81A8-4E55-A485-BBD07856561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5704603-5CEE-4835-9CF1-843DF609B02C}" type="pres">
      <dgm:prSet presAssocID="{4BC7CF6E-81A8-4E55-A485-BBD07856561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5CABA17-87CC-4413-8C57-9D3E1382C0CD}" type="pres">
      <dgm:prSet presAssocID="{8BA3371D-9F5E-4D0E-B9C9-B4B3696D4486}" presName="node" presStyleLbl="node1" presStyleIdx="4" presStyleCnt="5" custScaleX="213047" custRadScaleRad="130390" custRadScaleInc="-26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5BD3-22DA-47FC-8DDA-47B7F99E64AD}" type="pres">
      <dgm:prSet presAssocID="{BCAF7E37-D5CE-453A-AB5B-F9B681BACD1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C4CB0128-289C-4F31-8547-452EB5677AF9}" type="pres">
      <dgm:prSet presAssocID="{BCAF7E37-D5CE-453A-AB5B-F9B681BACD1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1732B15-B28A-40FD-9768-D6FCC73A4D58}" srcId="{667A677E-F936-45E8-A88F-5B9DA9619795}" destId="{75C8062B-A2F2-4428-8881-0DFFD03B08C5}" srcOrd="1" destOrd="0" parTransId="{26B70CFB-4CED-4AB7-AA19-37F6DF7F8E08}" sibTransId="{E534498C-A594-4422-A9AD-FDA1AAFD99B3}"/>
    <dgm:cxn modelId="{B2F9477D-A30B-4BC8-B301-A0294C068DAA}" type="presOf" srcId="{DFD6053C-2938-4436-922E-8977DDA9B452}" destId="{7D8A695C-BBB5-4B01-B8A3-85B19C6A861F}" srcOrd="0" destOrd="0" presId="urn:microsoft.com/office/officeart/2005/8/layout/cycle2"/>
    <dgm:cxn modelId="{3A2164E9-06A6-4F0C-B77B-85CCDED02362}" srcId="{667A677E-F936-45E8-A88F-5B9DA9619795}" destId="{DC1D49E7-0298-4B19-94DE-7F760EBAAFBD}" srcOrd="3" destOrd="0" parTransId="{8F40AC73-F0AB-4A05-81F1-2DC6D338E82D}" sibTransId="{4BC7CF6E-81A8-4E55-A485-BBD078565615}"/>
    <dgm:cxn modelId="{F2F9A0B5-57C2-4E86-9754-C715C54DE56D}" type="presOf" srcId="{71070F7F-BF0B-47B1-B32C-717A4725881B}" destId="{7D1C219C-E633-4411-B2C9-0A4CFC3225EC}" srcOrd="1" destOrd="0" presId="urn:microsoft.com/office/officeart/2005/8/layout/cycle2"/>
    <dgm:cxn modelId="{C4B2DF83-E051-4F7F-9982-937CE352EA7F}" type="presOf" srcId="{4BC7CF6E-81A8-4E55-A485-BBD078565615}" destId="{1A596258-918D-4B2C-B401-428E1253244C}" srcOrd="0" destOrd="0" presId="urn:microsoft.com/office/officeart/2005/8/layout/cycle2"/>
    <dgm:cxn modelId="{5333BB9F-3B84-4FD8-9D7E-28EAA82A1A13}" type="presOf" srcId="{973C5B14-8031-439E-88E4-0736CF69172D}" destId="{7BB4DB19-7EBC-45E9-8EBE-45056BA7137C}" srcOrd="0" destOrd="0" presId="urn:microsoft.com/office/officeart/2005/8/layout/cycle2"/>
    <dgm:cxn modelId="{6392A281-8E01-45FD-B31E-EC221C5022B6}" type="presOf" srcId="{DC1D49E7-0298-4B19-94DE-7F760EBAAFBD}" destId="{28274458-907D-4081-AFBF-D28C94D0E0D9}" srcOrd="0" destOrd="0" presId="urn:microsoft.com/office/officeart/2005/8/layout/cycle2"/>
    <dgm:cxn modelId="{7015AF78-21A0-4312-8BD7-747084E0A9E3}" type="presOf" srcId="{8BA3371D-9F5E-4D0E-B9C9-B4B3696D4486}" destId="{65CABA17-87CC-4413-8C57-9D3E1382C0CD}" srcOrd="0" destOrd="0" presId="urn:microsoft.com/office/officeart/2005/8/layout/cycle2"/>
    <dgm:cxn modelId="{C591E678-A043-466D-B323-12F35BE08EC1}" srcId="{667A677E-F936-45E8-A88F-5B9DA9619795}" destId="{973C5B14-8031-439E-88E4-0736CF69172D}" srcOrd="2" destOrd="0" parTransId="{9C50FA9A-1D71-4E74-9F34-CAC275AD5104}" sibTransId="{71070F7F-BF0B-47B1-B32C-717A4725881B}"/>
    <dgm:cxn modelId="{2D88322D-CD79-4F08-9D17-7FE30F6DF84E}" srcId="{667A677E-F936-45E8-A88F-5B9DA9619795}" destId="{DFD6053C-2938-4436-922E-8977DDA9B452}" srcOrd="0" destOrd="0" parTransId="{18025858-772A-441E-B563-67BA56E7F608}" sibTransId="{8EF1B569-6DA4-4F5B-9DB7-A1FB65125003}"/>
    <dgm:cxn modelId="{EE7515AC-C3D3-471A-9629-E9EDE6AC95D6}" type="presOf" srcId="{4BC7CF6E-81A8-4E55-A485-BBD078565615}" destId="{45704603-5CEE-4835-9CF1-843DF609B02C}" srcOrd="1" destOrd="0" presId="urn:microsoft.com/office/officeart/2005/8/layout/cycle2"/>
    <dgm:cxn modelId="{56E8C43A-9464-40B2-960D-08952B1EECC1}" type="presOf" srcId="{E534498C-A594-4422-A9AD-FDA1AAFD99B3}" destId="{1BF2B062-57A9-4AA0-B9F9-EDFE7A1BB26B}" srcOrd="0" destOrd="0" presId="urn:microsoft.com/office/officeart/2005/8/layout/cycle2"/>
    <dgm:cxn modelId="{78EFE4DB-6875-48C6-B8A1-9D2933BAC4A6}" type="presOf" srcId="{71070F7F-BF0B-47B1-B32C-717A4725881B}" destId="{1C2EB2BE-2C0F-45AC-8AE9-9661C55AEF01}" srcOrd="0" destOrd="0" presId="urn:microsoft.com/office/officeart/2005/8/layout/cycle2"/>
    <dgm:cxn modelId="{1479C147-316D-40CC-B30A-001BAF92051F}" type="presOf" srcId="{BCAF7E37-D5CE-453A-AB5B-F9B681BACD15}" destId="{C4CB0128-289C-4F31-8547-452EB5677AF9}" srcOrd="1" destOrd="0" presId="urn:microsoft.com/office/officeart/2005/8/layout/cycle2"/>
    <dgm:cxn modelId="{AA730828-8867-4649-A40B-D66A28F883B7}" type="presOf" srcId="{75C8062B-A2F2-4428-8881-0DFFD03B08C5}" destId="{0416AA66-2C1B-45FA-ADAE-18E96BDB05EA}" srcOrd="0" destOrd="0" presId="urn:microsoft.com/office/officeart/2005/8/layout/cycle2"/>
    <dgm:cxn modelId="{FD57333A-E719-454A-9302-EF4EDDC20F78}" type="presOf" srcId="{8EF1B569-6DA4-4F5B-9DB7-A1FB65125003}" destId="{C120A2B8-4CEA-4FC0-A182-A3ACF01356A3}" srcOrd="0" destOrd="0" presId="urn:microsoft.com/office/officeart/2005/8/layout/cycle2"/>
    <dgm:cxn modelId="{9DD2167C-8340-49B7-AE9E-5E064B5A9913}" type="presOf" srcId="{8EF1B569-6DA4-4F5B-9DB7-A1FB65125003}" destId="{463B95A8-CDD0-4CE6-BF91-41FF1A51FA81}" srcOrd="1" destOrd="0" presId="urn:microsoft.com/office/officeart/2005/8/layout/cycle2"/>
    <dgm:cxn modelId="{646AD538-5938-48CB-9FA3-183ED805F8AA}" srcId="{667A677E-F936-45E8-A88F-5B9DA9619795}" destId="{8BA3371D-9F5E-4D0E-B9C9-B4B3696D4486}" srcOrd="4" destOrd="0" parTransId="{E0506C2B-9CE8-4277-8814-8E48113178FD}" sibTransId="{BCAF7E37-D5CE-453A-AB5B-F9B681BACD15}"/>
    <dgm:cxn modelId="{2FD98CD4-C028-443B-88A4-B7249599C361}" type="presOf" srcId="{BCAF7E37-D5CE-453A-AB5B-F9B681BACD15}" destId="{1D575BD3-22DA-47FC-8DDA-47B7F99E64AD}" srcOrd="0" destOrd="0" presId="urn:microsoft.com/office/officeart/2005/8/layout/cycle2"/>
    <dgm:cxn modelId="{ACDE0743-34AE-4DFA-9FAE-D6A4D0EE9442}" type="presOf" srcId="{E534498C-A594-4422-A9AD-FDA1AAFD99B3}" destId="{7168FD10-9592-4BFE-91AF-9D94F9C2D01B}" srcOrd="1" destOrd="0" presId="urn:microsoft.com/office/officeart/2005/8/layout/cycle2"/>
    <dgm:cxn modelId="{45E7F4A9-0FC1-4A3E-ACF9-C201D32E69EC}" type="presOf" srcId="{667A677E-F936-45E8-A88F-5B9DA9619795}" destId="{631648CD-85B6-488F-ACB5-403B4A43D6F7}" srcOrd="0" destOrd="0" presId="urn:microsoft.com/office/officeart/2005/8/layout/cycle2"/>
    <dgm:cxn modelId="{24C249A9-6C1B-4E7C-98DE-A081D70CF796}" type="presParOf" srcId="{631648CD-85B6-488F-ACB5-403B4A43D6F7}" destId="{7D8A695C-BBB5-4B01-B8A3-85B19C6A861F}" srcOrd="0" destOrd="0" presId="urn:microsoft.com/office/officeart/2005/8/layout/cycle2"/>
    <dgm:cxn modelId="{F9DF0244-082A-4280-B848-BE1192F0AE19}" type="presParOf" srcId="{631648CD-85B6-488F-ACB5-403B4A43D6F7}" destId="{C120A2B8-4CEA-4FC0-A182-A3ACF01356A3}" srcOrd="1" destOrd="0" presId="urn:microsoft.com/office/officeart/2005/8/layout/cycle2"/>
    <dgm:cxn modelId="{B5E2EEE4-8082-4E9B-BBD7-05B58D23E070}" type="presParOf" srcId="{C120A2B8-4CEA-4FC0-A182-A3ACF01356A3}" destId="{463B95A8-CDD0-4CE6-BF91-41FF1A51FA81}" srcOrd="0" destOrd="0" presId="urn:microsoft.com/office/officeart/2005/8/layout/cycle2"/>
    <dgm:cxn modelId="{50C92D82-A215-46A2-92E5-104960A249CD}" type="presParOf" srcId="{631648CD-85B6-488F-ACB5-403B4A43D6F7}" destId="{0416AA66-2C1B-45FA-ADAE-18E96BDB05EA}" srcOrd="2" destOrd="0" presId="urn:microsoft.com/office/officeart/2005/8/layout/cycle2"/>
    <dgm:cxn modelId="{A5924BA4-3333-420E-93B3-567B79B46948}" type="presParOf" srcId="{631648CD-85B6-488F-ACB5-403B4A43D6F7}" destId="{1BF2B062-57A9-4AA0-B9F9-EDFE7A1BB26B}" srcOrd="3" destOrd="0" presId="urn:microsoft.com/office/officeart/2005/8/layout/cycle2"/>
    <dgm:cxn modelId="{498004B8-D435-451D-B2B3-6CEBC2B4842D}" type="presParOf" srcId="{1BF2B062-57A9-4AA0-B9F9-EDFE7A1BB26B}" destId="{7168FD10-9592-4BFE-91AF-9D94F9C2D01B}" srcOrd="0" destOrd="0" presId="urn:microsoft.com/office/officeart/2005/8/layout/cycle2"/>
    <dgm:cxn modelId="{49B5358B-89F3-4F02-853E-FF5F9895EBAC}" type="presParOf" srcId="{631648CD-85B6-488F-ACB5-403B4A43D6F7}" destId="{7BB4DB19-7EBC-45E9-8EBE-45056BA7137C}" srcOrd="4" destOrd="0" presId="urn:microsoft.com/office/officeart/2005/8/layout/cycle2"/>
    <dgm:cxn modelId="{68CE8A94-1C1F-4EF3-83C4-BFCF3AE00AF1}" type="presParOf" srcId="{631648CD-85B6-488F-ACB5-403B4A43D6F7}" destId="{1C2EB2BE-2C0F-45AC-8AE9-9661C55AEF01}" srcOrd="5" destOrd="0" presId="urn:microsoft.com/office/officeart/2005/8/layout/cycle2"/>
    <dgm:cxn modelId="{6F3D5D16-40F9-4237-B727-8E744D479BEF}" type="presParOf" srcId="{1C2EB2BE-2C0F-45AC-8AE9-9661C55AEF01}" destId="{7D1C219C-E633-4411-B2C9-0A4CFC3225EC}" srcOrd="0" destOrd="0" presId="urn:microsoft.com/office/officeart/2005/8/layout/cycle2"/>
    <dgm:cxn modelId="{34437761-C231-431F-A335-F5A2FEA6FF2C}" type="presParOf" srcId="{631648CD-85B6-488F-ACB5-403B4A43D6F7}" destId="{28274458-907D-4081-AFBF-D28C94D0E0D9}" srcOrd="6" destOrd="0" presId="urn:microsoft.com/office/officeart/2005/8/layout/cycle2"/>
    <dgm:cxn modelId="{CC6DC701-3D9B-425F-AC56-788B898483F9}" type="presParOf" srcId="{631648CD-85B6-488F-ACB5-403B4A43D6F7}" destId="{1A596258-918D-4B2C-B401-428E1253244C}" srcOrd="7" destOrd="0" presId="urn:microsoft.com/office/officeart/2005/8/layout/cycle2"/>
    <dgm:cxn modelId="{06F5D1CC-3C47-414B-A272-049A00D9F9AE}" type="presParOf" srcId="{1A596258-918D-4B2C-B401-428E1253244C}" destId="{45704603-5CEE-4835-9CF1-843DF609B02C}" srcOrd="0" destOrd="0" presId="urn:microsoft.com/office/officeart/2005/8/layout/cycle2"/>
    <dgm:cxn modelId="{EA7D26C9-00B1-44F5-8250-C5F27FAA0D9E}" type="presParOf" srcId="{631648CD-85B6-488F-ACB5-403B4A43D6F7}" destId="{65CABA17-87CC-4413-8C57-9D3E1382C0CD}" srcOrd="8" destOrd="0" presId="urn:microsoft.com/office/officeart/2005/8/layout/cycle2"/>
    <dgm:cxn modelId="{56655A33-E477-41F2-8EC5-BD118D2F9836}" type="presParOf" srcId="{631648CD-85B6-488F-ACB5-403B4A43D6F7}" destId="{1D575BD3-22DA-47FC-8DDA-47B7F99E64AD}" srcOrd="9" destOrd="0" presId="urn:microsoft.com/office/officeart/2005/8/layout/cycle2"/>
    <dgm:cxn modelId="{8EFBE8FC-D0A2-4673-83C7-ACCD94414122}" type="presParOf" srcId="{1D575BD3-22DA-47FC-8DDA-47B7F99E64AD}" destId="{C4CB0128-289C-4F31-8547-452EB5677AF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34DEE6-441D-404D-B163-218F721EE5C8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5FF147-B522-486C-BA96-B4EFC5BC3E22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O’quvchilarning</a:t>
          </a:r>
          <a: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</a:t>
          </a:r>
          <a: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faoliyatini</a:t>
          </a:r>
          <a: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metodlari</a:t>
          </a:r>
          <a: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quyidagilar</a:t>
          </a:r>
          <a: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40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ECA35-5B99-4965-8723-87F070554D9C}" type="parTrans" cxnId="{B356F1D9-934F-496F-A9DD-E1D4CA719321}">
      <dgm:prSet/>
      <dgm:spPr/>
      <dgm:t>
        <a:bodyPr/>
        <a:lstStyle/>
        <a:p>
          <a:endParaRPr lang="ru-RU"/>
        </a:p>
      </dgm:t>
    </dgm:pt>
    <dgm:pt modelId="{7762137F-554C-47EA-8EC8-EFF5151335F7}" type="sibTrans" cxnId="{B356F1D9-934F-496F-A9DD-E1D4CA719321}">
      <dgm:prSet/>
      <dgm:spPr/>
      <dgm:t>
        <a:bodyPr/>
        <a:lstStyle/>
        <a:p>
          <a:endParaRPr lang="ru-RU"/>
        </a:p>
      </dgm:t>
    </dgm:pt>
    <dgm:pt modelId="{70A6ADAC-42C3-4A7F-B0D9-851CB854CA16}" type="pres">
      <dgm:prSet presAssocID="{0034DEE6-441D-404D-B163-218F721EE5C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898AA7-E3D1-4570-8CDA-743159BBDDCF}" type="pres">
      <dgm:prSet presAssocID="{015FF147-B522-486C-BA96-B4EFC5BC3E22}" presName="circle1" presStyleLbl="node1" presStyleIdx="0" presStyleCnt="1" custScaleY="147657" custLinFactNeighborY="0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65FE6DD2-13E7-4AB4-80CC-532CC76559C8}" type="pres">
      <dgm:prSet presAssocID="{015FF147-B522-486C-BA96-B4EFC5BC3E22}" presName="space" presStyleCnt="0"/>
      <dgm:spPr/>
    </dgm:pt>
    <dgm:pt modelId="{F10CD6AB-9C43-40E1-A97E-84B4F60C2347}" type="pres">
      <dgm:prSet presAssocID="{015FF147-B522-486C-BA96-B4EFC5BC3E22}" presName="rect1" presStyleLbl="alignAcc1" presStyleIdx="0" presStyleCnt="1" custLinFactNeighborX="-485" custLinFactNeighborY="-977"/>
      <dgm:spPr/>
      <dgm:t>
        <a:bodyPr/>
        <a:lstStyle/>
        <a:p>
          <a:endParaRPr lang="ru-RU"/>
        </a:p>
      </dgm:t>
    </dgm:pt>
    <dgm:pt modelId="{2B57C2DE-83D0-4710-9B76-4691C448433A}" type="pres">
      <dgm:prSet presAssocID="{015FF147-B522-486C-BA96-B4EFC5BC3E22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C80A05-1D22-4941-B8CF-12C6D8A0C997}" type="presOf" srcId="{0034DEE6-441D-404D-B163-218F721EE5C8}" destId="{70A6ADAC-42C3-4A7F-B0D9-851CB854CA16}" srcOrd="0" destOrd="0" presId="urn:microsoft.com/office/officeart/2005/8/layout/target3"/>
    <dgm:cxn modelId="{7215B6A9-DF07-4969-93D4-095E07C0453F}" type="presOf" srcId="{015FF147-B522-486C-BA96-B4EFC5BC3E22}" destId="{F10CD6AB-9C43-40E1-A97E-84B4F60C2347}" srcOrd="0" destOrd="0" presId="urn:microsoft.com/office/officeart/2005/8/layout/target3"/>
    <dgm:cxn modelId="{B27F1BA4-B619-40FF-87B0-CD1EBFBFDFCB}" type="presOf" srcId="{015FF147-B522-486C-BA96-B4EFC5BC3E22}" destId="{2B57C2DE-83D0-4710-9B76-4691C448433A}" srcOrd="1" destOrd="0" presId="urn:microsoft.com/office/officeart/2005/8/layout/target3"/>
    <dgm:cxn modelId="{B356F1D9-934F-496F-A9DD-E1D4CA719321}" srcId="{0034DEE6-441D-404D-B163-218F721EE5C8}" destId="{015FF147-B522-486C-BA96-B4EFC5BC3E22}" srcOrd="0" destOrd="0" parTransId="{EF9ECA35-5B99-4965-8723-87F070554D9C}" sibTransId="{7762137F-554C-47EA-8EC8-EFF5151335F7}"/>
    <dgm:cxn modelId="{0C4F9E6C-9DB8-42E0-B4FD-F5FCC6FAE4F8}" type="presParOf" srcId="{70A6ADAC-42C3-4A7F-B0D9-851CB854CA16}" destId="{53898AA7-E3D1-4570-8CDA-743159BBDDCF}" srcOrd="0" destOrd="0" presId="urn:microsoft.com/office/officeart/2005/8/layout/target3"/>
    <dgm:cxn modelId="{2C9ED8A2-3560-48B1-A86F-B255EAFB3751}" type="presParOf" srcId="{70A6ADAC-42C3-4A7F-B0D9-851CB854CA16}" destId="{65FE6DD2-13E7-4AB4-80CC-532CC76559C8}" srcOrd="1" destOrd="0" presId="urn:microsoft.com/office/officeart/2005/8/layout/target3"/>
    <dgm:cxn modelId="{7C46382E-CDBC-4551-A423-057BCF399ADC}" type="presParOf" srcId="{70A6ADAC-42C3-4A7F-B0D9-851CB854CA16}" destId="{F10CD6AB-9C43-40E1-A97E-84B4F60C2347}" srcOrd="2" destOrd="0" presId="urn:microsoft.com/office/officeart/2005/8/layout/target3"/>
    <dgm:cxn modelId="{453EDE3B-2D81-4EAC-BE6C-0D39109E4D48}" type="presParOf" srcId="{70A6ADAC-42C3-4A7F-B0D9-851CB854CA16}" destId="{2B57C2DE-83D0-4710-9B76-4691C448433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0D8FDD-EE1F-44BC-8DDC-8C0D593D3622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5A9221-5985-4C0D-9A87-DE940EA24DDB}">
      <dgm:prSet phldrT="[Текст]"/>
      <dgm:spPr/>
      <dgm:t>
        <a:bodyPr/>
        <a:lstStyle/>
        <a:p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og`zaki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78DBC659-06BA-472D-9329-AB9E12A8F447}" type="parTrans" cxnId="{53510B6F-6A07-49BF-A079-C79373886C69}">
      <dgm:prSet/>
      <dgm:spPr/>
      <dgm:t>
        <a:bodyPr/>
        <a:lstStyle/>
        <a:p>
          <a:endParaRPr lang="ru-RU"/>
        </a:p>
      </dgm:t>
    </dgm:pt>
    <dgm:pt modelId="{7014578D-631A-4B7A-A274-32DDC5E1CC09}" type="sibTrans" cxnId="{53510B6F-6A07-49BF-A079-C79373886C69}">
      <dgm:prSet/>
      <dgm:spPr/>
      <dgm:t>
        <a:bodyPr/>
        <a:lstStyle/>
        <a:p>
          <a:endParaRPr lang="ru-RU"/>
        </a:p>
      </dgm:t>
    </dgm:pt>
    <dgm:pt modelId="{664FDDE4-9EDB-4DC6-996C-C5311AE1669B}">
      <dgm:prSet/>
      <dgm:spPr/>
      <dgm:t>
        <a:bodyPr/>
        <a:lstStyle/>
        <a:p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yozma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endParaRPr lang="ru-RU" dirty="0"/>
        </a:p>
      </dgm:t>
    </dgm:pt>
    <dgm:pt modelId="{21AEA3B8-9072-487F-86EB-040C45CD169C}" type="parTrans" cxnId="{70B152EA-5B85-4AAB-9CDB-7ECC7CC13457}">
      <dgm:prSet/>
      <dgm:spPr/>
      <dgm:t>
        <a:bodyPr/>
        <a:lstStyle/>
        <a:p>
          <a:endParaRPr lang="ru-RU"/>
        </a:p>
      </dgm:t>
    </dgm:pt>
    <dgm:pt modelId="{A2376315-6404-4DBD-A4C2-0C35C960F9CB}" type="sibTrans" cxnId="{70B152EA-5B85-4AAB-9CDB-7ECC7CC13457}">
      <dgm:prSet/>
      <dgm:spPr/>
      <dgm:t>
        <a:bodyPr/>
        <a:lstStyle/>
        <a:p>
          <a:endParaRPr lang="ru-RU"/>
        </a:p>
      </dgm:t>
    </dgm:pt>
    <dgm:pt modelId="{6A2D5010-3136-4C62-9AA2-2CD0FAEDDEAE}">
      <dgm:prSet/>
      <dgm:spPr/>
      <dgm:t>
        <a:bodyPr/>
        <a:lstStyle/>
        <a:p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amaliy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topshiriqlarni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bajarishga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asoslangan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endParaRPr lang="ru-RU" dirty="0"/>
        </a:p>
      </dgm:t>
    </dgm:pt>
    <dgm:pt modelId="{01F0532B-0F29-49EA-A6D5-73BA1A7C1A51}" type="parTrans" cxnId="{D7AD4D24-8496-46A6-BE4A-A5E50073CCA1}">
      <dgm:prSet/>
      <dgm:spPr/>
      <dgm:t>
        <a:bodyPr/>
        <a:lstStyle/>
        <a:p>
          <a:endParaRPr lang="ru-RU"/>
        </a:p>
      </dgm:t>
    </dgm:pt>
    <dgm:pt modelId="{CAB72F0D-DA26-4ECB-8C4E-E182D9415C16}" type="sibTrans" cxnId="{D7AD4D24-8496-46A6-BE4A-A5E50073CCA1}">
      <dgm:prSet/>
      <dgm:spPr/>
      <dgm:t>
        <a:bodyPr/>
        <a:lstStyle/>
        <a:p>
          <a:endParaRPr lang="ru-RU"/>
        </a:p>
      </dgm:t>
    </dgm:pt>
    <dgm:pt modelId="{9C8466F6-748B-4AE7-BAFE-009F7F08860D}">
      <dgm:prSet/>
      <dgm:spPr/>
      <dgm:t>
        <a:bodyPr/>
        <a:lstStyle/>
        <a:p>
          <a:r>
            <a:rPr lang="en-US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uy vazifalarini tekshirish</a:t>
          </a:r>
          <a:endParaRPr lang="ru-RU"/>
        </a:p>
      </dgm:t>
    </dgm:pt>
    <dgm:pt modelId="{A64E9FDF-AFF4-4E65-BC4B-CA153CEC5ACE}" type="parTrans" cxnId="{7A6207BC-56EF-4A58-99A4-436BF8E450A2}">
      <dgm:prSet/>
      <dgm:spPr/>
      <dgm:t>
        <a:bodyPr/>
        <a:lstStyle/>
        <a:p>
          <a:endParaRPr lang="ru-RU"/>
        </a:p>
      </dgm:t>
    </dgm:pt>
    <dgm:pt modelId="{7DF57C6E-EBB4-4783-BA04-5806AAA6CE39}" type="sibTrans" cxnId="{7A6207BC-56EF-4A58-99A4-436BF8E450A2}">
      <dgm:prSet/>
      <dgm:spPr/>
      <dgm:t>
        <a:bodyPr/>
        <a:lstStyle/>
        <a:p>
          <a:endParaRPr lang="ru-RU"/>
        </a:p>
      </dgm:t>
    </dgm:pt>
    <dgm:pt modelId="{78D4987B-364A-4A03-A9AB-2BBA2F891ED6}" type="pres">
      <dgm:prSet presAssocID="{450D8FDD-EE1F-44BC-8DDC-8C0D593D362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A8463A-E9C1-40D2-9DC2-77E1D152F32A}" type="pres">
      <dgm:prSet presAssocID="{450D8FDD-EE1F-44BC-8DDC-8C0D593D3622}" presName="dummyMaxCanvas" presStyleCnt="0">
        <dgm:presLayoutVars/>
      </dgm:prSet>
      <dgm:spPr/>
    </dgm:pt>
    <dgm:pt modelId="{66F9DCFE-1BF4-4963-A319-8C689250AFDE}" type="pres">
      <dgm:prSet presAssocID="{450D8FDD-EE1F-44BC-8DDC-8C0D593D3622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875EB-309F-4639-9D53-1A72EB144F26}" type="pres">
      <dgm:prSet presAssocID="{450D8FDD-EE1F-44BC-8DDC-8C0D593D3622}" presName="FourNodes_2" presStyleLbl="node1" presStyleIdx="1" presStyleCnt="4" custLinFactNeighborX="-6744" custLinFactNeighborY="-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24616-A18F-4C5E-B6D5-C1FF164D7F23}" type="pres">
      <dgm:prSet presAssocID="{450D8FDD-EE1F-44BC-8DDC-8C0D593D3622}" presName="FourNodes_3" presStyleLbl="node1" presStyleIdx="2" presStyleCnt="4" custLinFactY="10659" custLinFactNeighborX="406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757ED-75E8-483F-98FE-2194838F6395}" type="pres">
      <dgm:prSet presAssocID="{450D8FDD-EE1F-44BC-8DDC-8C0D593D3622}" presName="FourNodes_4" presStyleLbl="node1" presStyleIdx="3" presStyleCnt="4" custLinFactY="-22066" custLinFactNeighborX="-148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021CF4-EF8A-45D5-BC95-92E38AED471E}" type="pres">
      <dgm:prSet presAssocID="{450D8FDD-EE1F-44BC-8DDC-8C0D593D362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CFF5C-1F47-4B32-8534-6282DCF8C82E}" type="pres">
      <dgm:prSet presAssocID="{450D8FDD-EE1F-44BC-8DDC-8C0D593D3622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1C2AF-9F1D-4612-996F-1826DD80E73B}" type="pres">
      <dgm:prSet presAssocID="{450D8FDD-EE1F-44BC-8DDC-8C0D593D3622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ADE4B-B5D2-4BF6-BA3F-60CACE1A0FD9}" type="pres">
      <dgm:prSet presAssocID="{450D8FDD-EE1F-44BC-8DDC-8C0D593D362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FC93DF-9A7C-4434-850C-B116DE68E51D}" type="pres">
      <dgm:prSet presAssocID="{450D8FDD-EE1F-44BC-8DDC-8C0D593D362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F8022-17D6-4F6F-B069-974540A2E6D3}" type="pres">
      <dgm:prSet presAssocID="{450D8FDD-EE1F-44BC-8DDC-8C0D593D362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3D7CE-630A-4C0D-8D76-95C07BC07703}" type="pres">
      <dgm:prSet presAssocID="{450D8FDD-EE1F-44BC-8DDC-8C0D593D362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402E8-911D-4E1D-9DE8-987AD7D1E46C}" type="presOf" srcId="{9C8466F6-748B-4AE7-BAFE-009F7F08860D}" destId="{D2DF8022-17D6-4F6F-B069-974540A2E6D3}" srcOrd="1" destOrd="0" presId="urn:microsoft.com/office/officeart/2005/8/layout/vProcess5"/>
    <dgm:cxn modelId="{FDBB5C72-C77E-4FD7-A58D-8F00CEB3C4AE}" type="presOf" srcId="{3E5A9221-5985-4C0D-9A87-DE940EA24DDB}" destId="{66F9DCFE-1BF4-4963-A319-8C689250AFDE}" srcOrd="0" destOrd="0" presId="urn:microsoft.com/office/officeart/2005/8/layout/vProcess5"/>
    <dgm:cxn modelId="{FDA0B645-BF4C-4775-B46C-1D232DCA8CD5}" type="presOf" srcId="{450D8FDD-EE1F-44BC-8DDC-8C0D593D3622}" destId="{78D4987B-364A-4A03-A9AB-2BBA2F891ED6}" srcOrd="0" destOrd="0" presId="urn:microsoft.com/office/officeart/2005/8/layout/vProcess5"/>
    <dgm:cxn modelId="{07ED4BCE-E4B2-4A90-9DFC-B00DF94997F7}" type="presOf" srcId="{CAB72F0D-DA26-4ECB-8C4E-E182D9415C16}" destId="{5E1CFF5C-1F47-4B32-8534-6282DCF8C82E}" srcOrd="0" destOrd="0" presId="urn:microsoft.com/office/officeart/2005/8/layout/vProcess5"/>
    <dgm:cxn modelId="{E0188308-A179-45B7-B075-BFDD3884E904}" type="presOf" srcId="{9C8466F6-748B-4AE7-BAFE-009F7F08860D}" destId="{28924616-A18F-4C5E-B6D5-C1FF164D7F23}" srcOrd="0" destOrd="0" presId="urn:microsoft.com/office/officeart/2005/8/layout/vProcess5"/>
    <dgm:cxn modelId="{70B152EA-5B85-4AAB-9CDB-7ECC7CC13457}" srcId="{450D8FDD-EE1F-44BC-8DDC-8C0D593D3622}" destId="{664FDDE4-9EDB-4DC6-996C-C5311AE1669B}" srcOrd="3" destOrd="0" parTransId="{21AEA3B8-9072-487F-86EB-040C45CD169C}" sibTransId="{A2376315-6404-4DBD-A4C2-0C35C960F9CB}"/>
    <dgm:cxn modelId="{1C1B507A-4F2B-4B8F-8056-2FC9D69B2BC6}" type="presOf" srcId="{6A2D5010-3136-4C62-9AA2-2CD0FAEDDEAE}" destId="{49FC93DF-9A7C-4434-850C-B116DE68E51D}" srcOrd="1" destOrd="0" presId="urn:microsoft.com/office/officeart/2005/8/layout/vProcess5"/>
    <dgm:cxn modelId="{8FF448EE-7661-4EBE-919F-74E671AFF070}" type="presOf" srcId="{6A2D5010-3136-4C62-9AA2-2CD0FAEDDEAE}" destId="{838875EB-309F-4639-9D53-1A72EB144F26}" srcOrd="0" destOrd="0" presId="urn:microsoft.com/office/officeart/2005/8/layout/vProcess5"/>
    <dgm:cxn modelId="{53510B6F-6A07-49BF-A079-C79373886C69}" srcId="{450D8FDD-EE1F-44BC-8DDC-8C0D593D3622}" destId="{3E5A9221-5985-4C0D-9A87-DE940EA24DDB}" srcOrd="0" destOrd="0" parTransId="{78DBC659-06BA-472D-9329-AB9E12A8F447}" sibTransId="{7014578D-631A-4B7A-A274-32DDC5E1CC09}"/>
    <dgm:cxn modelId="{04E850DF-49F8-4DA3-A38B-9EF0DCD6A9E7}" type="presOf" srcId="{3E5A9221-5985-4C0D-9A87-DE940EA24DDB}" destId="{39EADE4B-B5D2-4BF6-BA3F-60CACE1A0FD9}" srcOrd="1" destOrd="0" presId="urn:microsoft.com/office/officeart/2005/8/layout/vProcess5"/>
    <dgm:cxn modelId="{DCE30264-1E11-4BE2-B1CD-9D4DF1086150}" type="presOf" srcId="{7014578D-631A-4B7A-A274-32DDC5E1CC09}" destId="{4B021CF4-EF8A-45D5-BC95-92E38AED471E}" srcOrd="0" destOrd="0" presId="urn:microsoft.com/office/officeart/2005/8/layout/vProcess5"/>
    <dgm:cxn modelId="{D7AD4D24-8496-46A6-BE4A-A5E50073CCA1}" srcId="{450D8FDD-EE1F-44BC-8DDC-8C0D593D3622}" destId="{6A2D5010-3136-4C62-9AA2-2CD0FAEDDEAE}" srcOrd="1" destOrd="0" parTransId="{01F0532B-0F29-49EA-A6D5-73BA1A7C1A51}" sibTransId="{CAB72F0D-DA26-4ECB-8C4E-E182D9415C16}"/>
    <dgm:cxn modelId="{BF108F5A-E919-4787-8CB0-67DF6B227983}" type="presOf" srcId="{664FDDE4-9EDB-4DC6-996C-C5311AE1669B}" destId="{FEC3D7CE-630A-4C0D-8D76-95C07BC07703}" srcOrd="1" destOrd="0" presId="urn:microsoft.com/office/officeart/2005/8/layout/vProcess5"/>
    <dgm:cxn modelId="{06570F3D-C547-451D-BF6A-1C86D5D9B061}" type="presOf" srcId="{664FDDE4-9EDB-4DC6-996C-C5311AE1669B}" destId="{E03757ED-75E8-483F-98FE-2194838F6395}" srcOrd="0" destOrd="0" presId="urn:microsoft.com/office/officeart/2005/8/layout/vProcess5"/>
    <dgm:cxn modelId="{557B85FE-8264-4E71-A525-70D991143E19}" type="presOf" srcId="{7DF57C6E-EBB4-4783-BA04-5806AAA6CE39}" destId="{DE21C2AF-9F1D-4612-996F-1826DD80E73B}" srcOrd="0" destOrd="0" presId="urn:microsoft.com/office/officeart/2005/8/layout/vProcess5"/>
    <dgm:cxn modelId="{7A6207BC-56EF-4A58-99A4-436BF8E450A2}" srcId="{450D8FDD-EE1F-44BC-8DDC-8C0D593D3622}" destId="{9C8466F6-748B-4AE7-BAFE-009F7F08860D}" srcOrd="2" destOrd="0" parTransId="{A64E9FDF-AFF4-4E65-BC4B-CA153CEC5ACE}" sibTransId="{7DF57C6E-EBB4-4783-BA04-5806AAA6CE39}"/>
    <dgm:cxn modelId="{0601D5EC-5E9D-465D-92EF-B50FA20ED006}" type="presParOf" srcId="{78D4987B-364A-4A03-A9AB-2BBA2F891ED6}" destId="{7FA8463A-E9C1-40D2-9DC2-77E1D152F32A}" srcOrd="0" destOrd="0" presId="urn:microsoft.com/office/officeart/2005/8/layout/vProcess5"/>
    <dgm:cxn modelId="{E3C103CD-6B5C-4973-AD84-E60473D11A07}" type="presParOf" srcId="{78D4987B-364A-4A03-A9AB-2BBA2F891ED6}" destId="{66F9DCFE-1BF4-4963-A319-8C689250AFDE}" srcOrd="1" destOrd="0" presId="urn:microsoft.com/office/officeart/2005/8/layout/vProcess5"/>
    <dgm:cxn modelId="{4B629F72-78A1-41C9-91DC-41570FEDB99B}" type="presParOf" srcId="{78D4987B-364A-4A03-A9AB-2BBA2F891ED6}" destId="{838875EB-309F-4639-9D53-1A72EB144F26}" srcOrd="2" destOrd="0" presId="urn:microsoft.com/office/officeart/2005/8/layout/vProcess5"/>
    <dgm:cxn modelId="{45F73072-207A-490B-B5F9-CE5B77D8353D}" type="presParOf" srcId="{78D4987B-364A-4A03-A9AB-2BBA2F891ED6}" destId="{28924616-A18F-4C5E-B6D5-C1FF164D7F23}" srcOrd="3" destOrd="0" presId="urn:microsoft.com/office/officeart/2005/8/layout/vProcess5"/>
    <dgm:cxn modelId="{4F75E37B-2CC3-4987-AC54-D4686C22AC36}" type="presParOf" srcId="{78D4987B-364A-4A03-A9AB-2BBA2F891ED6}" destId="{E03757ED-75E8-483F-98FE-2194838F6395}" srcOrd="4" destOrd="0" presId="urn:microsoft.com/office/officeart/2005/8/layout/vProcess5"/>
    <dgm:cxn modelId="{BA306690-E471-4150-97AA-7E82E3183BF0}" type="presParOf" srcId="{78D4987B-364A-4A03-A9AB-2BBA2F891ED6}" destId="{4B021CF4-EF8A-45D5-BC95-92E38AED471E}" srcOrd="5" destOrd="0" presId="urn:microsoft.com/office/officeart/2005/8/layout/vProcess5"/>
    <dgm:cxn modelId="{9EF3C724-B2B2-4EF6-87A6-AA9125F3BB85}" type="presParOf" srcId="{78D4987B-364A-4A03-A9AB-2BBA2F891ED6}" destId="{5E1CFF5C-1F47-4B32-8534-6282DCF8C82E}" srcOrd="6" destOrd="0" presId="urn:microsoft.com/office/officeart/2005/8/layout/vProcess5"/>
    <dgm:cxn modelId="{85F30549-FFE6-43B8-B135-94A3AF445094}" type="presParOf" srcId="{78D4987B-364A-4A03-A9AB-2BBA2F891ED6}" destId="{DE21C2AF-9F1D-4612-996F-1826DD80E73B}" srcOrd="7" destOrd="0" presId="urn:microsoft.com/office/officeart/2005/8/layout/vProcess5"/>
    <dgm:cxn modelId="{19266FAF-6714-4271-86A6-D6719672CA1F}" type="presParOf" srcId="{78D4987B-364A-4A03-A9AB-2BBA2F891ED6}" destId="{39EADE4B-B5D2-4BF6-BA3F-60CACE1A0FD9}" srcOrd="8" destOrd="0" presId="urn:microsoft.com/office/officeart/2005/8/layout/vProcess5"/>
    <dgm:cxn modelId="{71920236-C0F4-4CD2-8427-7BBA49CA0AE0}" type="presParOf" srcId="{78D4987B-364A-4A03-A9AB-2BBA2F891ED6}" destId="{49FC93DF-9A7C-4434-850C-B116DE68E51D}" srcOrd="9" destOrd="0" presId="urn:microsoft.com/office/officeart/2005/8/layout/vProcess5"/>
    <dgm:cxn modelId="{48528E46-8B51-46D9-BDF7-D3303E7A4F70}" type="presParOf" srcId="{78D4987B-364A-4A03-A9AB-2BBA2F891ED6}" destId="{D2DF8022-17D6-4F6F-B069-974540A2E6D3}" srcOrd="10" destOrd="0" presId="urn:microsoft.com/office/officeart/2005/8/layout/vProcess5"/>
    <dgm:cxn modelId="{D90ACCF8-F796-43FC-9546-E20958ED8720}" type="presParOf" srcId="{78D4987B-364A-4A03-A9AB-2BBA2F891ED6}" destId="{FEC3D7CE-630A-4C0D-8D76-95C07BC0770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59FEF6-36EC-4744-90CC-A09A695B010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68F7921-1274-4DF9-9B83-71BBF78D84E0}">
      <dgm:prSet phldrT="[Текст]" custT="1"/>
      <dgm:spPr/>
      <dgm:t>
        <a:bodyPr/>
        <a:lstStyle/>
        <a:p>
          <a:pPr algn="just"/>
          <a:r>
            <a:rPr lang="en-US" sz="18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Og`zaki</a:t>
          </a:r>
          <a:r>
            <a: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Bu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metod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bilimlarni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baholashning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ancha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keng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tarqalgan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an’anaviy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usullaridan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biridir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/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Og`zaki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tekshirishning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mohiyati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shunda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ko’rinadiki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o’qituvchi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o’quvchilarga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o’rganilgan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mavzuning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mazmunidan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kelib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chiqib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savollar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beradi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ularni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javob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berishga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undaydi</a:t>
          </a:r>
          <a:r>
            <a: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4ACF802-71D3-4C28-972A-309D65464681}" type="parTrans" cxnId="{A7E7B687-71D6-4564-B632-3DCB3073E351}">
      <dgm:prSet/>
      <dgm:spPr/>
      <dgm:t>
        <a:bodyPr/>
        <a:lstStyle/>
        <a:p>
          <a:endParaRPr lang="ru-RU"/>
        </a:p>
      </dgm:t>
    </dgm:pt>
    <dgm:pt modelId="{4C3FFEE4-5DDB-4A9C-A820-6BC28C167F88}" type="sibTrans" cxnId="{A7E7B687-71D6-4564-B632-3DCB3073E351}">
      <dgm:prSet/>
      <dgm:spPr/>
      <dgm:t>
        <a:bodyPr/>
        <a:lstStyle/>
        <a:p>
          <a:endParaRPr lang="ru-RU"/>
        </a:p>
      </dgm:t>
    </dgm:pt>
    <dgm:pt modelId="{53CA81EE-3608-44E7-904F-18FA0BA9D462}">
      <dgm:prSet/>
      <dgm:spPr/>
      <dgm:t>
        <a:bodyPr/>
        <a:lstStyle/>
        <a:p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Yozma</a:t>
          </a:r>
          <a:r>
            <a: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o’quvchilarning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ko’nikma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malakalarini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baholashning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samarali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usullaridan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biri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bo’lib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ularning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ijodiy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qobiliyatlarini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imkonini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beradi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91253-BBA3-4B52-81C0-3F75E7F264A5}" type="parTrans" cxnId="{595C6823-1840-4013-9752-176A9AB2A532}">
      <dgm:prSet/>
      <dgm:spPr/>
      <dgm:t>
        <a:bodyPr/>
        <a:lstStyle/>
        <a:p>
          <a:endParaRPr lang="ru-RU"/>
        </a:p>
      </dgm:t>
    </dgm:pt>
    <dgm:pt modelId="{10A47A4C-EBA8-4C25-977D-A4EE5ABD3EF9}" type="sibTrans" cxnId="{595C6823-1840-4013-9752-176A9AB2A532}">
      <dgm:prSet/>
      <dgm:spPr/>
      <dgm:t>
        <a:bodyPr/>
        <a:lstStyle/>
        <a:p>
          <a:endParaRPr lang="ru-RU"/>
        </a:p>
      </dgm:t>
    </dgm:pt>
    <dgm:pt modelId="{10598D20-3716-464D-A0A5-BF8CDD627A50}">
      <dgm:prSet custT="1"/>
      <dgm:spPr/>
      <dgm:t>
        <a:bodyPr/>
        <a:lstStyle/>
        <a:p>
          <a:pPr algn="just"/>
          <a:r>
            <a:rPr lang="en-US" sz="2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Amaliy</a:t>
          </a:r>
          <a:r>
            <a: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topshiriqlarni</a:t>
          </a:r>
          <a:r>
            <a: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bajarishga</a:t>
          </a:r>
          <a:r>
            <a: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asoslangan</a:t>
          </a:r>
          <a:r>
            <a: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Bajarilayotgan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amaliy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harakatlar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(sport,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mehnat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harakatlari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ning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to’g`riligini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kuzatish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yoki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olingan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natijalarga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tayanishdan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iborat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bo’lishi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mumkin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E3536-33B8-4F91-9431-7572F7480EF6}" type="parTrans" cxnId="{6B362C9C-6AD7-4503-90E8-66A215F5EDA7}">
      <dgm:prSet/>
      <dgm:spPr/>
      <dgm:t>
        <a:bodyPr/>
        <a:lstStyle/>
        <a:p>
          <a:endParaRPr lang="ru-RU"/>
        </a:p>
      </dgm:t>
    </dgm:pt>
    <dgm:pt modelId="{34CD7C03-BB3C-4B61-86EB-94D143ED1292}" type="sibTrans" cxnId="{6B362C9C-6AD7-4503-90E8-66A215F5EDA7}">
      <dgm:prSet/>
      <dgm:spPr/>
      <dgm:t>
        <a:bodyPr/>
        <a:lstStyle/>
        <a:p>
          <a:endParaRPr lang="ru-RU"/>
        </a:p>
      </dgm:t>
    </dgm:pt>
    <dgm:pt modelId="{9CA26832-92D3-4088-9830-B0C97C17B97C}">
      <dgm:prSet custT="1"/>
      <dgm:spPr/>
      <dgm:t>
        <a:bodyPr/>
        <a:lstStyle/>
        <a:p>
          <a:r>
            <a:rPr lang="en-US" sz="2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Uy</a:t>
          </a:r>
          <a:r>
            <a: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vazifalarini</a:t>
          </a:r>
          <a:r>
            <a: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O’quvchilarning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o’zlashtirishini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ularning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uyga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berilgan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vazifalarni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bajarishini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katta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ahamiyatga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ega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3FE109-FB2E-4D19-81D8-7E28F4667C47}" type="parTrans" cxnId="{E84255F5-A054-4379-B359-31E60ABDC9D8}">
      <dgm:prSet/>
      <dgm:spPr/>
      <dgm:t>
        <a:bodyPr/>
        <a:lstStyle/>
        <a:p>
          <a:endParaRPr lang="ru-RU"/>
        </a:p>
      </dgm:t>
    </dgm:pt>
    <dgm:pt modelId="{BFC6AAFB-0F97-4E43-B2DB-E9E7F9F7ACD7}" type="sibTrans" cxnId="{E84255F5-A054-4379-B359-31E60ABDC9D8}">
      <dgm:prSet/>
      <dgm:spPr/>
      <dgm:t>
        <a:bodyPr/>
        <a:lstStyle/>
        <a:p>
          <a:endParaRPr lang="ru-RU"/>
        </a:p>
      </dgm:t>
    </dgm:pt>
    <dgm:pt modelId="{321AC51A-1C1F-4AD0-85C6-0B845373CEAF}" type="pres">
      <dgm:prSet presAssocID="{2159FEF6-36EC-4744-90CC-A09A695B0109}" presName="linearFlow" presStyleCnt="0">
        <dgm:presLayoutVars>
          <dgm:dir/>
          <dgm:resizeHandles val="exact"/>
        </dgm:presLayoutVars>
      </dgm:prSet>
      <dgm:spPr/>
    </dgm:pt>
    <dgm:pt modelId="{7F7ACCB4-D05C-45C7-B6AF-46AB4A7E41AC}" type="pres">
      <dgm:prSet presAssocID="{E68F7921-1274-4DF9-9B83-71BBF78D84E0}" presName="composite" presStyleCnt="0"/>
      <dgm:spPr/>
    </dgm:pt>
    <dgm:pt modelId="{C39D065C-8345-4150-B76F-99944684E0FE}" type="pres">
      <dgm:prSet presAssocID="{E68F7921-1274-4DF9-9B83-71BBF78D84E0}" presName="imgShp" presStyleLbl="fgImgPlace1" presStyleIdx="0" presStyleCnt="4" custScaleX="87172" custLinFactNeighborX="-38513" custLinFactNeighborY="2551"/>
      <dgm:spPr/>
      <dgm:t>
        <a:bodyPr/>
        <a:lstStyle/>
        <a:p>
          <a:endParaRPr lang="ru-RU"/>
        </a:p>
      </dgm:t>
    </dgm:pt>
    <dgm:pt modelId="{3B795116-33A7-4BFB-A6CD-6CF28AF7F966}" type="pres">
      <dgm:prSet presAssocID="{E68F7921-1274-4DF9-9B83-71BBF78D84E0}" presName="txShp" presStyleLbl="node1" presStyleIdx="0" presStyleCnt="4" custScaleX="124027" custLinFactNeighborX="-2958" custLinFactNeighborY="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9E06F-89E9-444F-8C9F-D632796EAC86}" type="pres">
      <dgm:prSet presAssocID="{4C3FFEE4-5DDB-4A9C-A820-6BC28C167F88}" presName="spacing" presStyleCnt="0"/>
      <dgm:spPr/>
    </dgm:pt>
    <dgm:pt modelId="{C9BE40B4-181A-4766-9004-E9E9194260BA}" type="pres">
      <dgm:prSet presAssocID="{53CA81EE-3608-44E7-904F-18FA0BA9D462}" presName="composite" presStyleCnt="0"/>
      <dgm:spPr/>
    </dgm:pt>
    <dgm:pt modelId="{04BA2BBE-FEA1-4D1A-9605-3381EEBE4A36}" type="pres">
      <dgm:prSet presAssocID="{53CA81EE-3608-44E7-904F-18FA0BA9D462}" presName="imgShp" presStyleLbl="fgImgPlace1" presStyleIdx="1" presStyleCnt="4" custLinFactNeighborX="-14413" custLinFactNeighborY="6234"/>
      <dgm:spPr/>
    </dgm:pt>
    <dgm:pt modelId="{267243E6-5DB5-4F0C-8EDC-2962167A3673}" type="pres">
      <dgm:prSet presAssocID="{53CA81EE-3608-44E7-904F-18FA0BA9D462}" presName="txShp" presStyleLbl="node1" presStyleIdx="1" presStyleCnt="4" custScaleX="125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A7220-AAFD-4283-B146-1CDB29178CAA}" type="pres">
      <dgm:prSet presAssocID="{10A47A4C-EBA8-4C25-977D-A4EE5ABD3EF9}" presName="spacing" presStyleCnt="0"/>
      <dgm:spPr/>
    </dgm:pt>
    <dgm:pt modelId="{BC71A47C-CC25-4BC4-BCC2-C4AE9DD18D44}" type="pres">
      <dgm:prSet presAssocID="{10598D20-3716-464D-A0A5-BF8CDD627A50}" presName="composite" presStyleCnt="0"/>
      <dgm:spPr/>
    </dgm:pt>
    <dgm:pt modelId="{EDBF5B30-79B2-4805-BC6F-C803EDBC7938}" type="pres">
      <dgm:prSet presAssocID="{10598D20-3716-464D-A0A5-BF8CDD627A50}" presName="imgShp" presStyleLbl="fgImgPlace1" presStyleIdx="2" presStyleCnt="4" custLinFactNeighborX="-48976" custLinFactNeighborY="-10020"/>
      <dgm:spPr/>
    </dgm:pt>
    <dgm:pt modelId="{3780383B-1DAA-4E15-9998-EC8F9DE5148B}" type="pres">
      <dgm:prSet presAssocID="{10598D20-3716-464D-A0A5-BF8CDD627A50}" presName="txShp" presStyleLbl="node1" presStyleIdx="2" presStyleCnt="4" custScaleX="121734" custLinFactNeighborX="1911" custLinFactNeighborY="-8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74C1D-8485-4791-B8DA-9B4F93EBC937}" type="pres">
      <dgm:prSet presAssocID="{34CD7C03-BB3C-4B61-86EB-94D143ED1292}" presName="spacing" presStyleCnt="0"/>
      <dgm:spPr/>
    </dgm:pt>
    <dgm:pt modelId="{C231D07C-2FC9-477C-9141-13F02AA48207}" type="pres">
      <dgm:prSet presAssocID="{9CA26832-92D3-4088-9830-B0C97C17B97C}" presName="composite" presStyleCnt="0"/>
      <dgm:spPr/>
    </dgm:pt>
    <dgm:pt modelId="{4584716B-4DD8-4DFA-9594-F1A2D6E3780F}" type="pres">
      <dgm:prSet presAssocID="{9CA26832-92D3-4088-9830-B0C97C17B97C}" presName="imgShp" presStyleLbl="fgImgPlace1" presStyleIdx="3" presStyleCnt="4"/>
      <dgm:spPr/>
    </dgm:pt>
    <dgm:pt modelId="{CA892535-0B12-4508-B11B-61CEC609C226}" type="pres">
      <dgm:prSet presAssocID="{9CA26832-92D3-4088-9830-B0C97C17B97C}" presName="txShp" presStyleLbl="node1" presStyleIdx="3" presStyleCnt="4" custScaleX="116456" custLinFactNeighborX="1154" custLinFactNeighborY="-95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E7B687-71D6-4564-B632-3DCB3073E351}" srcId="{2159FEF6-36EC-4744-90CC-A09A695B0109}" destId="{E68F7921-1274-4DF9-9B83-71BBF78D84E0}" srcOrd="0" destOrd="0" parTransId="{64ACF802-71D3-4C28-972A-309D65464681}" sibTransId="{4C3FFEE4-5DDB-4A9C-A820-6BC28C167F88}"/>
    <dgm:cxn modelId="{6B362C9C-6AD7-4503-90E8-66A215F5EDA7}" srcId="{2159FEF6-36EC-4744-90CC-A09A695B0109}" destId="{10598D20-3716-464D-A0A5-BF8CDD627A50}" srcOrd="2" destOrd="0" parTransId="{685E3536-33B8-4F91-9431-7572F7480EF6}" sibTransId="{34CD7C03-BB3C-4B61-86EB-94D143ED1292}"/>
    <dgm:cxn modelId="{A3302045-3376-4BAA-BC65-0283E5363FAE}" type="presOf" srcId="{2159FEF6-36EC-4744-90CC-A09A695B0109}" destId="{321AC51A-1C1F-4AD0-85C6-0B845373CEAF}" srcOrd="0" destOrd="0" presId="urn:microsoft.com/office/officeart/2005/8/layout/vList3#1"/>
    <dgm:cxn modelId="{A38BF6AC-40BE-4B69-9B8D-D4231F4E366F}" type="presOf" srcId="{E68F7921-1274-4DF9-9B83-71BBF78D84E0}" destId="{3B795116-33A7-4BFB-A6CD-6CF28AF7F966}" srcOrd="0" destOrd="0" presId="urn:microsoft.com/office/officeart/2005/8/layout/vList3#1"/>
    <dgm:cxn modelId="{03AB55CD-8A0C-43D4-8854-44555771E4FA}" type="presOf" srcId="{10598D20-3716-464D-A0A5-BF8CDD627A50}" destId="{3780383B-1DAA-4E15-9998-EC8F9DE5148B}" srcOrd="0" destOrd="0" presId="urn:microsoft.com/office/officeart/2005/8/layout/vList3#1"/>
    <dgm:cxn modelId="{595C6823-1840-4013-9752-176A9AB2A532}" srcId="{2159FEF6-36EC-4744-90CC-A09A695B0109}" destId="{53CA81EE-3608-44E7-904F-18FA0BA9D462}" srcOrd="1" destOrd="0" parTransId="{78A91253-BBA3-4B52-81C0-3F75E7F264A5}" sibTransId="{10A47A4C-EBA8-4C25-977D-A4EE5ABD3EF9}"/>
    <dgm:cxn modelId="{9ADC1295-E208-42BE-84F9-F1C5604B65FC}" type="presOf" srcId="{53CA81EE-3608-44E7-904F-18FA0BA9D462}" destId="{267243E6-5DB5-4F0C-8EDC-2962167A3673}" srcOrd="0" destOrd="0" presId="urn:microsoft.com/office/officeart/2005/8/layout/vList3#1"/>
    <dgm:cxn modelId="{3EEAD6DB-C704-4766-8450-CBC47AD94D58}" type="presOf" srcId="{9CA26832-92D3-4088-9830-B0C97C17B97C}" destId="{CA892535-0B12-4508-B11B-61CEC609C226}" srcOrd="0" destOrd="0" presId="urn:microsoft.com/office/officeart/2005/8/layout/vList3#1"/>
    <dgm:cxn modelId="{E84255F5-A054-4379-B359-31E60ABDC9D8}" srcId="{2159FEF6-36EC-4744-90CC-A09A695B0109}" destId="{9CA26832-92D3-4088-9830-B0C97C17B97C}" srcOrd="3" destOrd="0" parTransId="{2D3FE109-FB2E-4D19-81D8-7E28F4667C47}" sibTransId="{BFC6AAFB-0F97-4E43-B2DB-E9E7F9F7ACD7}"/>
    <dgm:cxn modelId="{D829BD21-8822-41FC-975D-BC7A20B3BA77}" type="presParOf" srcId="{321AC51A-1C1F-4AD0-85C6-0B845373CEAF}" destId="{7F7ACCB4-D05C-45C7-B6AF-46AB4A7E41AC}" srcOrd="0" destOrd="0" presId="urn:microsoft.com/office/officeart/2005/8/layout/vList3#1"/>
    <dgm:cxn modelId="{49E0DCB4-E39F-43B3-962B-0F6B81D75B08}" type="presParOf" srcId="{7F7ACCB4-D05C-45C7-B6AF-46AB4A7E41AC}" destId="{C39D065C-8345-4150-B76F-99944684E0FE}" srcOrd="0" destOrd="0" presId="urn:microsoft.com/office/officeart/2005/8/layout/vList3#1"/>
    <dgm:cxn modelId="{0FBF2D15-0BC0-4FBA-81AC-A01AE394B2CD}" type="presParOf" srcId="{7F7ACCB4-D05C-45C7-B6AF-46AB4A7E41AC}" destId="{3B795116-33A7-4BFB-A6CD-6CF28AF7F966}" srcOrd="1" destOrd="0" presId="urn:microsoft.com/office/officeart/2005/8/layout/vList3#1"/>
    <dgm:cxn modelId="{AD83F781-2B28-4691-8D04-6E84649FE18C}" type="presParOf" srcId="{321AC51A-1C1F-4AD0-85C6-0B845373CEAF}" destId="{57F9E06F-89E9-444F-8C9F-D632796EAC86}" srcOrd="1" destOrd="0" presId="urn:microsoft.com/office/officeart/2005/8/layout/vList3#1"/>
    <dgm:cxn modelId="{D521E730-54B4-4B75-8423-3A45A92DC937}" type="presParOf" srcId="{321AC51A-1C1F-4AD0-85C6-0B845373CEAF}" destId="{C9BE40B4-181A-4766-9004-E9E9194260BA}" srcOrd="2" destOrd="0" presId="urn:microsoft.com/office/officeart/2005/8/layout/vList3#1"/>
    <dgm:cxn modelId="{BEEDD28D-4C40-4A89-86EC-2FB7A7D3F84E}" type="presParOf" srcId="{C9BE40B4-181A-4766-9004-E9E9194260BA}" destId="{04BA2BBE-FEA1-4D1A-9605-3381EEBE4A36}" srcOrd="0" destOrd="0" presId="urn:microsoft.com/office/officeart/2005/8/layout/vList3#1"/>
    <dgm:cxn modelId="{2E55A56A-B2F7-4238-96E3-4632122B2E5D}" type="presParOf" srcId="{C9BE40B4-181A-4766-9004-E9E9194260BA}" destId="{267243E6-5DB5-4F0C-8EDC-2962167A3673}" srcOrd="1" destOrd="0" presId="urn:microsoft.com/office/officeart/2005/8/layout/vList3#1"/>
    <dgm:cxn modelId="{D9057A4A-7C66-416E-925B-8D8A30F42D36}" type="presParOf" srcId="{321AC51A-1C1F-4AD0-85C6-0B845373CEAF}" destId="{DCFA7220-AAFD-4283-B146-1CDB29178CAA}" srcOrd="3" destOrd="0" presId="urn:microsoft.com/office/officeart/2005/8/layout/vList3#1"/>
    <dgm:cxn modelId="{679D3FEB-1553-482A-904B-B96010BD8F8D}" type="presParOf" srcId="{321AC51A-1C1F-4AD0-85C6-0B845373CEAF}" destId="{BC71A47C-CC25-4BC4-BCC2-C4AE9DD18D44}" srcOrd="4" destOrd="0" presId="urn:microsoft.com/office/officeart/2005/8/layout/vList3#1"/>
    <dgm:cxn modelId="{37224E88-FB49-432E-9767-366BAF9DE69A}" type="presParOf" srcId="{BC71A47C-CC25-4BC4-BCC2-C4AE9DD18D44}" destId="{EDBF5B30-79B2-4805-BC6F-C803EDBC7938}" srcOrd="0" destOrd="0" presId="urn:microsoft.com/office/officeart/2005/8/layout/vList3#1"/>
    <dgm:cxn modelId="{ADEE4545-F04C-4A21-BD2F-9D9477E2562F}" type="presParOf" srcId="{BC71A47C-CC25-4BC4-BCC2-C4AE9DD18D44}" destId="{3780383B-1DAA-4E15-9998-EC8F9DE5148B}" srcOrd="1" destOrd="0" presId="urn:microsoft.com/office/officeart/2005/8/layout/vList3#1"/>
    <dgm:cxn modelId="{52D06F1B-C9C8-40CC-A339-B9B2DC00D5BA}" type="presParOf" srcId="{321AC51A-1C1F-4AD0-85C6-0B845373CEAF}" destId="{E6874C1D-8485-4791-B8DA-9B4F93EBC937}" srcOrd="5" destOrd="0" presId="urn:microsoft.com/office/officeart/2005/8/layout/vList3#1"/>
    <dgm:cxn modelId="{00490227-651D-4378-B2FC-21CDB6D1E157}" type="presParOf" srcId="{321AC51A-1C1F-4AD0-85C6-0B845373CEAF}" destId="{C231D07C-2FC9-477C-9141-13F02AA48207}" srcOrd="6" destOrd="0" presId="urn:microsoft.com/office/officeart/2005/8/layout/vList3#1"/>
    <dgm:cxn modelId="{14063CD3-0FB2-4322-A4E9-5665F5EAB7CA}" type="presParOf" srcId="{C231D07C-2FC9-477C-9141-13F02AA48207}" destId="{4584716B-4DD8-4DFA-9594-F1A2D6E3780F}" srcOrd="0" destOrd="0" presId="urn:microsoft.com/office/officeart/2005/8/layout/vList3#1"/>
    <dgm:cxn modelId="{029DCDA7-10FB-4C4F-9167-EFC620E4094C}" type="presParOf" srcId="{C231D07C-2FC9-477C-9141-13F02AA48207}" destId="{CA892535-0B12-4508-B11B-61CEC609C22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2BD09-AFE6-44A5-AE8F-403661DFACE9}">
      <dsp:nvSpPr>
        <dsp:cNvPr id="0" name=""/>
        <dsp:cNvSpPr/>
      </dsp:nvSpPr>
      <dsp:spPr>
        <a:xfrm>
          <a:off x="0" y="2322142"/>
          <a:ext cx="864399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5C7C1C-C7AA-4BC8-BF01-A8B6018A5533}">
      <dsp:nvSpPr>
        <dsp:cNvPr id="0" name=""/>
        <dsp:cNvSpPr/>
      </dsp:nvSpPr>
      <dsp:spPr>
        <a:xfrm>
          <a:off x="428628" y="56611"/>
          <a:ext cx="8212492" cy="256698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jarayonida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oluvchining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ko’nikma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malakalari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darajasini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aniqlash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o’lchash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jarayonini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anglatadi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Aniqlash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o’lchash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esa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24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deb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ataladi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3938" y="181921"/>
        <a:ext cx="7961872" cy="2316365"/>
      </dsp:txXfrm>
    </dsp:sp>
    <dsp:sp modelId="{3337D644-42E3-4A50-AEBD-77038AB60C41}">
      <dsp:nvSpPr>
        <dsp:cNvPr id="0" name=""/>
        <dsp:cNvSpPr/>
      </dsp:nvSpPr>
      <dsp:spPr>
        <a:xfrm>
          <a:off x="0" y="5311622"/>
          <a:ext cx="864399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FF188-70DE-42D7-A5A2-63FF391E8630}">
      <dsp:nvSpPr>
        <dsp:cNvPr id="0" name=""/>
        <dsp:cNvSpPr/>
      </dsp:nvSpPr>
      <dsp:spPr>
        <a:xfrm>
          <a:off x="411518" y="2902076"/>
          <a:ext cx="8230360" cy="2689986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706" tIns="0" rIns="228706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tarkibiy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qismi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bo’lib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asosiy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didaktik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vazifasi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o’qituvchi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o’quvchilar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o’rtasida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aks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aloqani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ta`minlash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pedagog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tomonidan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materialini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o’zlashtirish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haqida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obyektiv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axborot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olinishi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hamda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bilimlardagi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kamchilik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nuqsonlarni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vaqtida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aniqlashdir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2832" y="3033390"/>
        <a:ext cx="7967732" cy="2427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B4B85D-D23D-4B34-AD1D-E62A1341416E}">
      <dsp:nvSpPr>
        <dsp:cNvPr id="0" name=""/>
        <dsp:cNvSpPr/>
      </dsp:nvSpPr>
      <dsp:spPr>
        <a:xfrm>
          <a:off x="0" y="0"/>
          <a:ext cx="3661531" cy="638420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31E4E-37A7-4750-8CB6-C210D410EBB8}">
      <dsp:nvSpPr>
        <dsp:cNvPr id="0" name=""/>
        <dsp:cNvSpPr/>
      </dsp:nvSpPr>
      <dsp:spPr>
        <a:xfrm>
          <a:off x="-2" y="648071"/>
          <a:ext cx="8496948" cy="49811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O’quvchilarning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ko’nikma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malakalarini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tashxislashning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zaruriy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tarkibiy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qismlari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sanaladi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pedagogik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texnologiyaning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ancha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qadimiy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usullaridir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maktab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amaliyoti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rivojining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doimiy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hamrohi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bo’lib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kelgan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Shunga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qaramay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bugun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ham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baholashning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mazmuni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texnologiyalari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haqida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qizg`in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munozaralar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davom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etmoqda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Avval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bo’lgani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kabi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pedagoglar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nimani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qayd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etishi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lozimligini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aniqlashga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urinmoqdalar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nimani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ko’rsatishi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lozimligi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oluvchi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o’zlashtirishning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qat’iy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belgilovchisi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sifat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ko’rsatkichi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bo’lishi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kerakmi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aksincha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u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yoki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bu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tizimining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ustunligi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kamchiliklarining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ko’rsatkichi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bo’lishi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kerakmi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degan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masalada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bahslashib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kelmoqda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158" y="891231"/>
        <a:ext cx="8010628" cy="4494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0D3F5-13BA-4407-829C-F2C16F17A722}">
      <dsp:nvSpPr>
        <dsp:cNvPr id="0" name=""/>
        <dsp:cNvSpPr/>
      </dsp:nvSpPr>
      <dsp:spPr>
        <a:xfrm>
          <a:off x="1" y="0"/>
          <a:ext cx="7818088" cy="6143668"/>
        </a:xfrm>
        <a:prstGeom prst="rightArrow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9EDE3-4465-46C1-8215-2CFD88800339}">
      <dsp:nvSpPr>
        <dsp:cNvPr id="0" name=""/>
        <dsp:cNvSpPr/>
      </dsp:nvSpPr>
      <dsp:spPr>
        <a:xfrm>
          <a:off x="0" y="694996"/>
          <a:ext cx="7817249" cy="4463399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Ta’limni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baholashda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ziddiyatli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qarashlarning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tug`ilishini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buyuk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,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pedagog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Ya.A.Komenskiy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ham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ta`kidlab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o’tgan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edi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U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pedagoglarni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o’zlari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ega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bo’lgan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baholash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huquqidan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aql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foydalanishga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chaqirgan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Ta’lim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oluvchilarga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nisbatan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ob’yektiv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bo’lishiga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erishish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didaktik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tizimlarning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asosida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yotadi</a:t>
          </a:r>
          <a:r>
            <a:rPr lang="en-US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8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7885" y="912881"/>
        <a:ext cx="7381479" cy="4027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A695C-BBB5-4B01-B8A3-85B19C6A861F}">
      <dsp:nvSpPr>
        <dsp:cNvPr id="0" name=""/>
        <dsp:cNvSpPr/>
      </dsp:nvSpPr>
      <dsp:spPr>
        <a:xfrm>
          <a:off x="2426403" y="-5192"/>
          <a:ext cx="2840135" cy="1435317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ommaviy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42331" y="205005"/>
        <a:ext cx="2008279" cy="1014923"/>
      </dsp:txXfrm>
    </dsp:sp>
    <dsp:sp modelId="{C120A2B8-4CEA-4FC0-A182-A3ACF01356A3}">
      <dsp:nvSpPr>
        <dsp:cNvPr id="0" name=""/>
        <dsp:cNvSpPr/>
      </dsp:nvSpPr>
      <dsp:spPr>
        <a:xfrm rot="1694113">
          <a:off x="4880817" y="1079272"/>
          <a:ext cx="199578" cy="484419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4884379" y="1161993"/>
        <a:ext cx="139705" cy="290651"/>
      </dsp:txXfrm>
    </dsp:sp>
    <dsp:sp modelId="{0416AA66-2C1B-45FA-ADAE-18E96BDB05EA}">
      <dsp:nvSpPr>
        <dsp:cNvPr id="0" name=""/>
        <dsp:cNvSpPr/>
      </dsp:nvSpPr>
      <dsp:spPr>
        <a:xfrm>
          <a:off x="4612678" y="1239285"/>
          <a:ext cx="3102625" cy="1435317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individual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67047" y="1449482"/>
        <a:ext cx="2193887" cy="1014923"/>
      </dsp:txXfrm>
    </dsp:sp>
    <dsp:sp modelId="{1BF2B062-57A9-4AA0-B9F9-EDFE7A1BB26B}">
      <dsp:nvSpPr>
        <dsp:cNvPr id="0" name=""/>
        <dsp:cNvSpPr/>
      </dsp:nvSpPr>
      <dsp:spPr>
        <a:xfrm rot="6239946">
          <a:off x="5809272" y="2645503"/>
          <a:ext cx="245333" cy="484419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5854974" y="2706680"/>
        <a:ext cx="171733" cy="290651"/>
      </dsp:txXfrm>
    </dsp:sp>
    <dsp:sp modelId="{7BB4DB19-7EBC-45E9-8EBE-45056BA7137C}">
      <dsp:nvSpPr>
        <dsp:cNvPr id="0" name=""/>
        <dsp:cNvSpPr/>
      </dsp:nvSpPr>
      <dsp:spPr>
        <a:xfrm>
          <a:off x="3750851" y="3115845"/>
          <a:ext cx="3884644" cy="145914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kombinatsiyalash</a:t>
          </a:r>
          <a:endParaRPr lang="en-US" sz="2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gan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9744" y="3329532"/>
        <a:ext cx="2746858" cy="1031770"/>
      </dsp:txXfrm>
    </dsp:sp>
    <dsp:sp modelId="{1C2EB2BE-2C0F-45AC-8AE9-9661C55AEF01}">
      <dsp:nvSpPr>
        <dsp:cNvPr id="0" name=""/>
        <dsp:cNvSpPr/>
      </dsp:nvSpPr>
      <dsp:spPr>
        <a:xfrm rot="10729715">
          <a:off x="3434665" y="3645089"/>
          <a:ext cx="420564" cy="484419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560821" y="3740683"/>
        <a:ext cx="294395" cy="290651"/>
      </dsp:txXfrm>
    </dsp:sp>
    <dsp:sp modelId="{28274458-907D-4081-AFBF-D28C94D0E0D9}">
      <dsp:nvSpPr>
        <dsp:cNvPr id="0" name=""/>
        <dsp:cNvSpPr/>
      </dsp:nvSpPr>
      <dsp:spPr>
        <a:xfrm>
          <a:off x="158606" y="3206445"/>
          <a:ext cx="3372781" cy="1435317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nazoratning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guruhli</a:t>
          </a: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endParaRPr lang="ru-RU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2538" y="3416642"/>
        <a:ext cx="2384917" cy="1014923"/>
      </dsp:txXfrm>
    </dsp:sp>
    <dsp:sp modelId="{1A596258-918D-4B2C-B401-428E1253244C}">
      <dsp:nvSpPr>
        <dsp:cNvPr id="0" name=""/>
        <dsp:cNvSpPr/>
      </dsp:nvSpPr>
      <dsp:spPr>
        <a:xfrm rot="15579207">
          <a:off x="1606790" y="2820622"/>
          <a:ext cx="161927" cy="484419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1635441" y="2941400"/>
        <a:ext cx="113349" cy="290651"/>
      </dsp:txXfrm>
    </dsp:sp>
    <dsp:sp modelId="{65CABA17-87CC-4413-8C57-9D3E1382C0CD}">
      <dsp:nvSpPr>
        <dsp:cNvPr id="0" name=""/>
        <dsp:cNvSpPr/>
      </dsp:nvSpPr>
      <dsp:spPr>
        <a:xfrm>
          <a:off x="0" y="1475348"/>
          <a:ext cx="3057901" cy="1435317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o’z-o’zini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shakli</a:t>
          </a: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819" y="1685545"/>
        <a:ext cx="2162263" cy="1014923"/>
      </dsp:txXfrm>
    </dsp:sp>
    <dsp:sp modelId="{1D575BD3-22DA-47FC-8DDA-47B7F99E64AD}">
      <dsp:nvSpPr>
        <dsp:cNvPr id="0" name=""/>
        <dsp:cNvSpPr/>
      </dsp:nvSpPr>
      <dsp:spPr>
        <a:xfrm rot="19645659">
          <a:off x="2524826" y="1207869"/>
          <a:ext cx="334088" cy="4844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532708" y="1331732"/>
        <a:ext cx="233862" cy="2906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98AA7-E3D1-4570-8CDA-743159BBDDCF}">
      <dsp:nvSpPr>
        <dsp:cNvPr id="0" name=""/>
        <dsp:cNvSpPr/>
      </dsp:nvSpPr>
      <dsp:spPr>
        <a:xfrm>
          <a:off x="0" y="-806446"/>
          <a:ext cx="3384376" cy="4997268"/>
        </a:xfrm>
        <a:prstGeom prst="pie">
          <a:avLst>
            <a:gd name="adj1" fmla="val 5400000"/>
            <a:gd name="adj2" fmla="val 162000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F10CD6AB-9C43-40E1-A97E-84B4F60C2347}">
      <dsp:nvSpPr>
        <dsp:cNvPr id="0" name=""/>
        <dsp:cNvSpPr/>
      </dsp:nvSpPr>
      <dsp:spPr>
        <a:xfrm>
          <a:off x="1660232" y="0"/>
          <a:ext cx="6588731" cy="338437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O’quvchilarning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faoliyatini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metodlari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quyidagilar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40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0232" y="0"/>
        <a:ext cx="6588731" cy="33843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9DCFE-1BF4-4963-A319-8C689250AFDE}">
      <dsp:nvSpPr>
        <dsp:cNvPr id="0" name=""/>
        <dsp:cNvSpPr/>
      </dsp:nvSpPr>
      <dsp:spPr>
        <a:xfrm>
          <a:off x="0" y="0"/>
          <a:ext cx="6800897" cy="1383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og`zaki</a:t>
          </a:r>
          <a:r>
            <a:rPr lang="en-US" sz="2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08" y="40508"/>
        <a:ext cx="5191622" cy="1302023"/>
      </dsp:txXfrm>
    </dsp:sp>
    <dsp:sp modelId="{838875EB-309F-4639-9D53-1A72EB144F26}">
      <dsp:nvSpPr>
        <dsp:cNvPr id="0" name=""/>
        <dsp:cNvSpPr/>
      </dsp:nvSpPr>
      <dsp:spPr>
        <a:xfrm>
          <a:off x="110922" y="1631099"/>
          <a:ext cx="6800897" cy="1383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amaliy</a:t>
          </a:r>
          <a:r>
            <a:rPr lang="en-US" sz="2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topshiriqlarni</a:t>
          </a:r>
          <a:r>
            <a:rPr lang="en-US" sz="2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bajarishga</a:t>
          </a:r>
          <a:r>
            <a:rPr lang="en-US" sz="2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asoslangan</a:t>
          </a:r>
          <a:r>
            <a:rPr lang="en-US" sz="2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endParaRPr lang="ru-RU" sz="2900" kern="1200" dirty="0"/>
        </a:p>
      </dsp:txBody>
      <dsp:txXfrm>
        <a:off x="151430" y="1671607"/>
        <a:ext cx="5251330" cy="1302023"/>
      </dsp:txXfrm>
    </dsp:sp>
    <dsp:sp modelId="{28924616-A18F-4C5E-B6D5-C1FF164D7F23}">
      <dsp:nvSpPr>
        <dsp:cNvPr id="0" name=""/>
        <dsp:cNvSpPr/>
      </dsp:nvSpPr>
      <dsp:spPr>
        <a:xfrm>
          <a:off x="1407105" y="4799460"/>
          <a:ext cx="6800897" cy="1383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uy vazifalarini tekshirish</a:t>
          </a:r>
          <a:endParaRPr lang="ru-RU" sz="2900" kern="1200"/>
        </a:p>
      </dsp:txBody>
      <dsp:txXfrm>
        <a:off x="1447613" y="4839968"/>
        <a:ext cx="5259831" cy="1302023"/>
      </dsp:txXfrm>
    </dsp:sp>
    <dsp:sp modelId="{E03757ED-75E8-483F-98FE-2194838F6395}">
      <dsp:nvSpPr>
        <dsp:cNvPr id="0" name=""/>
        <dsp:cNvSpPr/>
      </dsp:nvSpPr>
      <dsp:spPr>
        <a:xfrm>
          <a:off x="687026" y="3215283"/>
          <a:ext cx="6800897" cy="13830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yozma</a:t>
          </a:r>
          <a:r>
            <a:rPr lang="en-US" sz="29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9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endParaRPr lang="ru-RU" sz="2900" kern="1200" dirty="0"/>
        </a:p>
      </dsp:txBody>
      <dsp:txXfrm>
        <a:off x="727534" y="3255791"/>
        <a:ext cx="5251330" cy="1302023"/>
      </dsp:txXfrm>
    </dsp:sp>
    <dsp:sp modelId="{4B021CF4-EF8A-45D5-BC95-92E38AED471E}">
      <dsp:nvSpPr>
        <dsp:cNvPr id="0" name=""/>
        <dsp:cNvSpPr/>
      </dsp:nvSpPr>
      <dsp:spPr>
        <a:xfrm>
          <a:off x="5901921" y="1059282"/>
          <a:ext cx="898975" cy="89897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104190" y="1059282"/>
        <a:ext cx="494437" cy="676479"/>
      </dsp:txXfrm>
    </dsp:sp>
    <dsp:sp modelId="{5E1CFF5C-1F47-4B32-8534-6282DCF8C82E}">
      <dsp:nvSpPr>
        <dsp:cNvPr id="0" name=""/>
        <dsp:cNvSpPr/>
      </dsp:nvSpPr>
      <dsp:spPr>
        <a:xfrm>
          <a:off x="6471496" y="2693784"/>
          <a:ext cx="898975" cy="89897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73765" y="2693784"/>
        <a:ext cx="494437" cy="676479"/>
      </dsp:txXfrm>
    </dsp:sp>
    <dsp:sp modelId="{DE21C2AF-9F1D-4612-996F-1826DD80E73B}">
      <dsp:nvSpPr>
        <dsp:cNvPr id="0" name=""/>
        <dsp:cNvSpPr/>
      </dsp:nvSpPr>
      <dsp:spPr>
        <a:xfrm>
          <a:off x="7032571" y="4328285"/>
          <a:ext cx="898975" cy="89897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234840" y="4328285"/>
        <a:ext cx="494437" cy="6764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95116-33A7-4BFB-A6CD-6CF28AF7F966}">
      <dsp:nvSpPr>
        <dsp:cNvPr id="0" name=""/>
        <dsp:cNvSpPr/>
      </dsp:nvSpPr>
      <dsp:spPr>
        <a:xfrm rot="10800000">
          <a:off x="611534" y="44200"/>
          <a:ext cx="7423969" cy="13619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573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Og`zaki</a:t>
          </a:r>
          <a:r>
            <a:rPr lang="en-US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Bu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metod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bilimlarni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baholashning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ancha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keng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tarqalgan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an’anaviy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usullaridan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biridir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Og`zaki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tekshirishning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mohiyati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shunda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ko’rinadiki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o’qituvchi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o’quvchilarga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o’rganilgan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mavzuning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mazmunidan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kelib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chiqib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savollar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beradi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ularni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javob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berishga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undaydi</a:t>
          </a:r>
          <a:r>
            <a:rPr lang="en-US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952016" y="44200"/>
        <a:ext cx="7083487" cy="1361930"/>
      </dsp:txXfrm>
    </dsp:sp>
    <dsp:sp modelId="{C39D065C-8345-4150-B76F-99944684E0FE}">
      <dsp:nvSpPr>
        <dsp:cNvPr id="0" name=""/>
        <dsp:cNvSpPr/>
      </dsp:nvSpPr>
      <dsp:spPr>
        <a:xfrm>
          <a:off x="389562" y="35742"/>
          <a:ext cx="1187221" cy="13619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243E6-5DB5-4F0C-8EDC-2962167A3673}">
      <dsp:nvSpPr>
        <dsp:cNvPr id="0" name=""/>
        <dsp:cNvSpPr/>
      </dsp:nvSpPr>
      <dsp:spPr>
        <a:xfrm rot="10800000">
          <a:off x="756749" y="1769476"/>
          <a:ext cx="7487657" cy="13619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573" tIns="83820" rIns="156464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Yozma</a:t>
          </a:r>
          <a:r>
            <a:rPr lang="en-US" sz="2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2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o’quvchilarning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bilim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ko’nikma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malakalarini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baholashning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samarali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usullaridan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biri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bo’lib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ularning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ijodiy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qobiliyatlarini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baholash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imkonini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beradi</a:t>
          </a:r>
          <a:r>
            <a:rPr lang="en-US" sz="2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97231" y="1769476"/>
        <a:ext cx="7147175" cy="1361930"/>
      </dsp:txXfrm>
    </dsp:sp>
    <dsp:sp modelId="{04BA2BBE-FEA1-4D1A-9605-3381EEBE4A36}">
      <dsp:nvSpPr>
        <dsp:cNvPr id="0" name=""/>
        <dsp:cNvSpPr/>
      </dsp:nvSpPr>
      <dsp:spPr>
        <a:xfrm>
          <a:off x="630433" y="1854379"/>
          <a:ext cx="1361930" cy="13619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0383B-1DAA-4E15-9998-EC8F9DE5148B}">
      <dsp:nvSpPr>
        <dsp:cNvPr id="0" name=""/>
        <dsp:cNvSpPr/>
      </dsp:nvSpPr>
      <dsp:spPr>
        <a:xfrm rot="10800000">
          <a:off x="986854" y="3424218"/>
          <a:ext cx="7286715" cy="13619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573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Amaliy</a:t>
          </a:r>
          <a:r>
            <a:rPr lang="en-US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topshiriqlarni</a:t>
          </a:r>
          <a:r>
            <a:rPr lang="en-US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bajarishga</a:t>
          </a:r>
          <a:r>
            <a:rPr lang="en-US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asoslangan</a:t>
          </a:r>
          <a:r>
            <a:rPr lang="en-US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Bajarilayotgan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amaliy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harakatlar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(sport,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mehnat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harakatlari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ning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to’g`riligini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kuzatish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yoki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olingan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natijalarga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tayanishdan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iborat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bo’lishi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mumkin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327336" y="3424218"/>
        <a:ext cx="6946233" cy="1361930"/>
      </dsp:txXfrm>
    </dsp:sp>
    <dsp:sp modelId="{EDBF5B30-79B2-4805-BC6F-C803EDBC7938}">
      <dsp:nvSpPr>
        <dsp:cNvPr id="0" name=""/>
        <dsp:cNvSpPr/>
      </dsp:nvSpPr>
      <dsp:spPr>
        <a:xfrm>
          <a:off x="174955" y="3401487"/>
          <a:ext cx="1361930" cy="13619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892535-0B12-4508-B11B-61CEC609C226}">
      <dsp:nvSpPr>
        <dsp:cNvPr id="0" name=""/>
        <dsp:cNvSpPr/>
      </dsp:nvSpPr>
      <dsp:spPr>
        <a:xfrm rot="10800000">
          <a:off x="1178488" y="5175807"/>
          <a:ext cx="6970786" cy="136193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57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Uy</a:t>
          </a:r>
          <a:r>
            <a:rPr lang="en-US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vazifalarini</a:t>
          </a:r>
          <a:r>
            <a:rPr lang="en-US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O’quvchilarning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o’zlashtirishini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nazorat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qilish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uchun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ularning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uyga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berilgan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vazifalarni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bajarishini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tekshirish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katta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ahamiyatga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ega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18970" y="5175807"/>
        <a:ext cx="6630304" cy="1361930"/>
      </dsp:txXfrm>
    </dsp:sp>
    <dsp:sp modelId="{4584716B-4DD8-4DFA-9594-F1A2D6E3780F}">
      <dsp:nvSpPr>
        <dsp:cNvPr id="0" name=""/>
        <dsp:cNvSpPr/>
      </dsp:nvSpPr>
      <dsp:spPr>
        <a:xfrm>
          <a:off x="920956" y="5306429"/>
          <a:ext cx="1361930" cy="136193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24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626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331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855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2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935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847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48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7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481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512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CC1A-8DB8-4A50-AAE9-11C0424D641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5A983-77E0-42CE-98FD-22C20F7CA5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9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9705" algn="ctr">
              <a:spcAft>
                <a:spcPts val="0"/>
              </a:spcAft>
            </a:pP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MAVZU:O’quvchilarni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bilim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ko’nikma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va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malakalarini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Calibri"/>
              </a:rPr>
              <a:t>tashxis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etish</a:t>
            </a:r>
            <a:r>
              <a:rPr lang="en-US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en-US" sz="3200" b="1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 marR="179705" algn="ctr">
              <a:spcAft>
                <a:spcPts val="0"/>
              </a:spcAft>
            </a:pPr>
            <a:r>
              <a:rPr lang="en-US" sz="2800" b="1" dirty="0" smtClean="0">
                <a:solidFill>
                  <a:prstClr val="black"/>
                </a:solidFill>
                <a:latin typeface="Times New Roman"/>
                <a:ea typeface="Calibri"/>
              </a:rPr>
              <a:t>REJA:</a:t>
            </a:r>
          </a:p>
          <a:p>
            <a:pPr marR="179705" algn="just">
              <a:spcAft>
                <a:spcPts val="0"/>
              </a:spcAft>
            </a:pPr>
            <a:r>
              <a:rPr lang="en-US" sz="3200" dirty="0" smtClean="0">
                <a:latin typeface="Times New Roman"/>
                <a:ea typeface="Times New Roman"/>
              </a:rPr>
              <a:t>1.</a:t>
            </a:r>
            <a:r>
              <a:rPr lang="uz-Cyrl-UZ" sz="3200" dirty="0" smtClean="0">
                <a:latin typeface="Times New Roman"/>
                <a:ea typeface="Times New Roman"/>
              </a:rPr>
              <a:t>Ta’lim olganlikni </a:t>
            </a:r>
            <a:r>
              <a:rPr lang="uz-Cyrl-UZ" sz="3200" dirty="0">
                <a:latin typeface="Times New Roman"/>
                <a:ea typeface="Times New Roman"/>
              </a:rPr>
              <a:t>tashxis etishning mohiyati. O‘quv jarayonida nazorat va hisobga olish funksiyalari. </a:t>
            </a:r>
            <a:endParaRPr lang="ru-RU" sz="3200" dirty="0">
              <a:latin typeface="Times New Roman"/>
              <a:ea typeface="Times New Roman"/>
            </a:endParaRPr>
          </a:p>
          <a:p>
            <a:pPr marR="179705" algn="just">
              <a:spcAft>
                <a:spcPts val="0"/>
              </a:spcAft>
            </a:pPr>
            <a:r>
              <a:rPr lang="uz-Cyrl-UZ" sz="3200" dirty="0">
                <a:latin typeface="Times New Roman"/>
                <a:ea typeface="Times New Roman"/>
              </a:rPr>
              <a:t>2.Ta’lim olganlikni natijalarini tekshirish va baholash tamoyillari. </a:t>
            </a:r>
            <a:endParaRPr lang="ru-RU" sz="3200" dirty="0">
              <a:latin typeface="Times New Roman"/>
              <a:ea typeface="Times New Roman"/>
            </a:endParaRPr>
          </a:p>
          <a:p>
            <a:pPr marR="179705" algn="just">
              <a:spcAft>
                <a:spcPts val="0"/>
              </a:spcAft>
            </a:pPr>
            <a:r>
              <a:rPr lang="uz-Cyrl-UZ" sz="3200" dirty="0">
                <a:latin typeface="Times New Roman"/>
                <a:ea typeface="Times New Roman"/>
              </a:rPr>
              <a:t>3.O‘quv faoliyati natijalarini hisobga olish turlari, shakllari va metodlari. Bilim, ko‘nikma va malakalarni baholash mezonlari. </a:t>
            </a:r>
            <a:endParaRPr lang="en-US" sz="3200" dirty="0" smtClean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3912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19-11-24-20-33-41-743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Багетная рамка 2"/>
          <p:cNvSpPr/>
          <p:nvPr/>
        </p:nvSpPr>
        <p:spPr>
          <a:xfrm>
            <a:off x="1000101" y="357166"/>
            <a:ext cx="7286676" cy="1214446"/>
          </a:xfrm>
          <a:prstGeom prst="bevel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Nazoratning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579175946"/>
              </p:ext>
            </p:extLst>
          </p:nvPr>
        </p:nvGraphicFramePr>
        <p:xfrm>
          <a:off x="785786" y="1700808"/>
          <a:ext cx="77153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445868773"/>
              </p:ext>
            </p:extLst>
          </p:nvPr>
        </p:nvGraphicFramePr>
        <p:xfrm>
          <a:off x="323529" y="1340768"/>
          <a:ext cx="8280920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31025273"/>
              </p:ext>
            </p:extLst>
          </p:nvPr>
        </p:nvGraphicFramePr>
        <p:xfrm>
          <a:off x="428596" y="285728"/>
          <a:ext cx="8501122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287092715"/>
              </p:ext>
            </p:extLst>
          </p:nvPr>
        </p:nvGraphicFramePr>
        <p:xfrm>
          <a:off x="-1606" y="58698"/>
          <a:ext cx="9001156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1" y="1922918"/>
            <a:ext cx="1800200" cy="1625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775" y="3393378"/>
            <a:ext cx="1800200" cy="1625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775" y="291789"/>
            <a:ext cx="1800200" cy="1625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5232834"/>
            <a:ext cx="1800200" cy="1625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323528" y="404664"/>
            <a:ext cx="8358246" cy="580015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Shkalalash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-aniq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jarayonlarni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raqamlar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yordamida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modellashtirish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Reyting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o’quvchilarning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o’quv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keltirilgan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usulidan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foydalanilmoqda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Test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so’rovidan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nafaqat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o’quvchilarning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ko’nikma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malakalari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darajasini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1993-yildan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O’zbekiston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abiturientlarni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o’quv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yurtlariga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tanlov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foydalanib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kelinmoqda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9" y="857232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 </a:t>
            </a:r>
            <a:r>
              <a:rPr lang="en-US" dirty="0" err="1" smtClean="0"/>
              <a:t>inson</a:t>
            </a:r>
            <a:r>
              <a:rPr lang="en-US" dirty="0" smtClean="0"/>
              <a:t>  </a:t>
            </a:r>
            <a:r>
              <a:rPr lang="en-US" dirty="0" err="1" smtClean="0"/>
              <a:t>ekansan</a:t>
            </a:r>
            <a:r>
              <a:rPr lang="en-US" dirty="0" smtClean="0"/>
              <a:t>,  </a:t>
            </a:r>
            <a:r>
              <a:rPr lang="en-US" dirty="0" err="1" smtClean="0"/>
              <a:t>xalq</a:t>
            </a:r>
            <a:r>
              <a:rPr lang="en-US" dirty="0" smtClean="0"/>
              <a:t>  </a:t>
            </a:r>
            <a:r>
              <a:rPr lang="en-US" dirty="0" err="1" smtClean="0"/>
              <a:t>manfaati</a:t>
            </a:r>
            <a:r>
              <a:rPr lang="en-US" dirty="0" smtClean="0"/>
              <a:t>  </a:t>
            </a:r>
            <a:r>
              <a:rPr lang="en-US" dirty="0" err="1" smtClean="0"/>
              <a:t>yo’lida</a:t>
            </a:r>
            <a:r>
              <a:rPr lang="en-US" dirty="0" smtClean="0"/>
              <a:t>  </a:t>
            </a:r>
            <a:r>
              <a:rPr lang="en-US" dirty="0" err="1" smtClean="0"/>
              <a:t>harakat</a:t>
            </a:r>
            <a:r>
              <a:rPr lang="en-US" dirty="0" smtClean="0"/>
              <a:t>  </a:t>
            </a:r>
            <a:r>
              <a:rPr lang="en-US" dirty="0" err="1" smtClean="0"/>
              <a:t>qil</a:t>
            </a: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5" name="Рисунок 4" descr="15542864792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634303"/>
            <a:ext cx="713091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200" b="1" dirty="0">
                <a:latin typeface="Times New Roman"/>
                <a:ea typeface="Times New Roman"/>
              </a:rPr>
              <a:t>O`quvchilarning bilim, ko‘nikma va malakalarini baholash mezonlari</a:t>
            </a:r>
            <a:r>
              <a:rPr lang="uz-Cyrl-UZ" sz="3200" dirty="0">
                <a:latin typeface="Times New Roman"/>
                <a:ea typeface="Times New Roman"/>
              </a:rPr>
              <a:t>. </a:t>
            </a:r>
            <a:endParaRPr lang="en-US" sz="32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 smtClean="0">
                <a:latin typeface="Times New Roman"/>
                <a:ea typeface="Times New Roman"/>
              </a:rPr>
              <a:t>O’</a:t>
            </a:r>
            <a:r>
              <a:rPr lang="uz-Cyrl-UZ" sz="2800" dirty="0" smtClean="0">
                <a:latin typeface="Times New Roman"/>
                <a:ea typeface="Times New Roman"/>
              </a:rPr>
              <a:t>quvchilarning </a:t>
            </a:r>
            <a:r>
              <a:rPr lang="uz-Cyrl-UZ" sz="2800" dirty="0">
                <a:latin typeface="Times New Roman"/>
                <a:ea typeface="Times New Roman"/>
              </a:rPr>
              <a:t>bilim, ko‘nikma va malakalarini </a:t>
            </a:r>
            <a:r>
              <a:rPr lang="uz-Cyrl-UZ" sz="2800" b="1" dirty="0">
                <a:latin typeface="Times New Roman"/>
                <a:ea typeface="Times New Roman"/>
              </a:rPr>
              <a:t>baholash mezonlari </a:t>
            </a:r>
            <a:r>
              <a:rPr lang="uz-Cyrl-UZ" sz="2800" dirty="0">
                <a:latin typeface="Times New Roman"/>
                <a:ea typeface="Times New Roman"/>
              </a:rPr>
              <a:t>har bir fanning maqsad va vazifalariga, shuningdek, sinf (guruh)dagi o‘quvchilarning o‘zlashtirish darajasiga tayangan holda belgilanadi. </a:t>
            </a:r>
            <a:endParaRPr lang="en-US" sz="2800" dirty="0" smtClean="0">
              <a:latin typeface="Times New Roman"/>
              <a:ea typeface="Times New Roman"/>
            </a:endParaRPr>
          </a:p>
          <a:p>
            <a:pPr algn="just"/>
            <a:r>
              <a:rPr lang="en-US" sz="2800" dirty="0">
                <a:latin typeface="Times New Roman"/>
                <a:ea typeface="Times New Roman"/>
              </a:rPr>
              <a:t>B</a:t>
            </a:r>
            <a:r>
              <a:rPr lang="uz-Cyrl-UZ" sz="2800" dirty="0" smtClean="0">
                <a:latin typeface="Times New Roman"/>
                <a:ea typeface="Times New Roman"/>
              </a:rPr>
              <a:t>aholash </a:t>
            </a:r>
            <a:r>
              <a:rPr lang="uz-Cyrl-UZ" sz="2800" dirty="0">
                <a:latin typeface="Times New Roman"/>
                <a:ea typeface="Times New Roman"/>
              </a:rPr>
              <a:t>mezonlarini ishlab chiqishda o‘quvchilarning og‘zaki javob berishlari, ko‘nikma va malakalariga alohida-alohida yondashiladi.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398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467543" y="316396"/>
            <a:ext cx="8208913" cy="6552728"/>
          </a:xfrm>
          <a:prstGeom prst="downArrowCallou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140" algn="ctr">
              <a:tabLst>
                <a:tab pos="914400" algn="l"/>
              </a:tabLst>
            </a:pPr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« </a:t>
            </a:r>
            <a:r>
              <a:rPr lang="uz-Cyrl-UZ" sz="4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 »baho </a:t>
            </a:r>
            <a:r>
              <a:rPr lang="uz-Cyrl-UZ" sz="40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qo‘yiladi, agar:</a:t>
            </a:r>
            <a:r>
              <a:rPr lang="uz-Cyrl-UZ" sz="4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4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514350" lvl="0" indent="-514350" algn="just">
              <a:buAutoNum type="alphaLcParenR"/>
              <a:tabLst>
                <a:tab pos="914400" algn="l"/>
              </a:tabLst>
            </a:pPr>
            <a:r>
              <a:rPr lang="uz-Cyrl-UZ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o‘quvchi </a:t>
            </a:r>
            <a:r>
              <a:rPr lang="uz-Cyrl-UZ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dasturdagi materialni to‘liq o‘zlashtirib olgan bo‘lsa; </a:t>
            </a:r>
            <a:endParaRPr lang="en-US" sz="28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514350" lvl="0" indent="-514350" algn="just">
              <a:buAutoNum type="alphaLcParenR"/>
              <a:tabLst>
                <a:tab pos="914400" algn="l"/>
              </a:tabLst>
            </a:pPr>
            <a:r>
              <a:rPr lang="uz-Cyrl-UZ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o‘rganilgan </a:t>
            </a:r>
            <a:r>
              <a:rPr lang="uz-Cyrl-UZ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mavzu bo‘yicha asosiy fikrlarni ochib bera olsa; </a:t>
            </a:r>
            <a:endParaRPr lang="en-US" sz="28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514350" lvl="0" indent="-514350" algn="just">
              <a:buAutoNum type="alphaLcParenR"/>
              <a:tabLst>
                <a:tab pos="914400" algn="l"/>
              </a:tabLst>
            </a:pPr>
            <a:r>
              <a:rPr lang="uz-Cyrl-UZ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egallangan </a:t>
            </a:r>
            <a:r>
              <a:rPr lang="uz-Cyrl-UZ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bilimlarni amalda erkin qo‘llay olsa; </a:t>
            </a:r>
            <a:endParaRPr lang="en-US" sz="28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514350" lvl="0" indent="-514350" algn="just">
              <a:buAutoNum type="alphaLcParenR"/>
              <a:tabLst>
                <a:tab pos="914400" algn="l"/>
              </a:tabLst>
            </a:pPr>
            <a:r>
              <a:rPr lang="uz-Cyrl-UZ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o‘rganilgan </a:t>
            </a:r>
            <a:r>
              <a:rPr lang="uz-Cyrl-UZ" sz="2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mavzuni bayon qilishda, yozma ishlarda xatolarga yo‘l qo‘ymasdan, ma’lumotlarni tushuntirib bera olsa.</a:t>
            </a:r>
            <a:endParaRPr lang="ru-RU" sz="2800" dirty="0">
              <a:solidFill>
                <a:srgbClr val="FF0000"/>
              </a:solidFill>
              <a:latin typeface="BalticaUzbek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6817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251520" y="548680"/>
            <a:ext cx="8568951" cy="6192688"/>
          </a:xfrm>
          <a:prstGeom prst="downArrowCallou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140" algn="ctr">
              <a:tabLst>
                <a:tab pos="914400" algn="l"/>
                <a:tab pos="1066800" algn="l"/>
              </a:tabLst>
            </a:pPr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4000" b="1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358140" algn="ctr">
              <a:tabLst>
                <a:tab pos="914400" algn="l"/>
                <a:tab pos="1066800" algn="l"/>
              </a:tabLst>
            </a:pPr>
            <a:r>
              <a:rPr lang="ru-RU" sz="4000" b="1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« </a:t>
            </a:r>
            <a:r>
              <a:rPr lang="uz-Cyrl-UZ" sz="4000" b="1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uz-Cyrl-UZ" sz="4000" b="1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 »baho </a:t>
            </a:r>
            <a:r>
              <a:rPr lang="uz-Cyrl-UZ" sz="4000" b="1" i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qo‘yiladi, </a:t>
            </a:r>
            <a:r>
              <a:rPr lang="uz-Cyrl-UZ" sz="4000" b="1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agar</a:t>
            </a:r>
            <a:r>
              <a:rPr lang="en-US" sz="4000" b="1" i="1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514350" lvl="0" indent="-514350" algn="just">
              <a:buAutoNum type="alphaLcParenR"/>
              <a:tabLst>
                <a:tab pos="914400" algn="l"/>
                <a:tab pos="1066800" algn="l"/>
              </a:tabLst>
            </a:pPr>
            <a:r>
              <a:rPr lang="uz-Cyrl-UZ" sz="28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o‘quvchi </a:t>
            </a:r>
            <a:r>
              <a:rPr lang="uz-Cyrl-UZ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o‘rganilgan mavzuning mohiyatini </a:t>
            </a:r>
            <a:r>
              <a:rPr lang="uz-Cyrl-UZ" sz="28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b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uz-Cyrl-UZ" sz="28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lsa</a:t>
            </a:r>
            <a:r>
              <a:rPr lang="uz-Cyrl-UZ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lang="en-US" sz="2800" dirty="0" smtClean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 marL="514350" lvl="0" indent="-514350" algn="just">
              <a:buAutoNum type="alphaLcParenR"/>
              <a:tabLst>
                <a:tab pos="914400" algn="l"/>
                <a:tab pos="1066800" algn="l"/>
              </a:tabLst>
            </a:pPr>
            <a:r>
              <a:rPr lang="uz-Cyrl-UZ" sz="28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o‘qituvchining </a:t>
            </a:r>
            <a:r>
              <a:rPr lang="uz-Cyrl-UZ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savollariga qiynalmasdan javob bera </a:t>
            </a:r>
            <a:r>
              <a:rPr lang="uz-Cyrl-UZ" sz="28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olsa; </a:t>
            </a:r>
            <a:endParaRPr lang="en-US" sz="2800" dirty="0" smtClean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 marL="514350" lvl="0" indent="-514350" algn="just">
              <a:buAutoNum type="alphaLcParenR"/>
              <a:tabLst>
                <a:tab pos="914400" algn="l"/>
                <a:tab pos="1066800" algn="l"/>
              </a:tabLst>
            </a:pPr>
            <a:r>
              <a:rPr lang="uz-Cyrl-UZ" sz="28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egallangan </a:t>
            </a:r>
            <a:r>
              <a:rPr lang="uz-Cyrl-UZ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bilimlarni amaliyotda qo‘llay olsa; </a:t>
            </a:r>
            <a:endParaRPr lang="en-US" sz="2800" dirty="0" smtClean="0">
              <a:solidFill>
                <a:srgbClr val="00B0F0"/>
              </a:solidFill>
              <a:latin typeface="Times New Roman"/>
              <a:ea typeface="Times New Roman"/>
              <a:cs typeface="Times New Roman"/>
            </a:endParaRPr>
          </a:p>
          <a:p>
            <a:pPr marL="514350" lvl="0" indent="-514350" algn="just">
              <a:buAutoNum type="alphaLcParenR"/>
              <a:tabLst>
                <a:tab pos="914400" algn="l"/>
                <a:tab pos="1066800" algn="l"/>
              </a:tabLst>
            </a:pPr>
            <a:r>
              <a:rPr lang="uz-Cyrl-UZ" sz="2800" dirty="0" smtClean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og‘zaki </a:t>
            </a:r>
            <a:r>
              <a:rPr lang="uz-Cyrl-UZ" sz="2800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javob berishda jiddiy xatolarga yo‘l qo‘ymasdan, o‘qituvchining qo‘shimcha savollari bilan xatolarini to‘g‘rilay olsa hamda yozma ishda uncha jiddiy bo‘lmagan xatoga yo‘l qo‘ysa qo‘yiladi.</a:t>
            </a:r>
            <a:endParaRPr lang="ru-RU" sz="2800" dirty="0">
              <a:solidFill>
                <a:srgbClr val="00B0F0"/>
              </a:solidFill>
              <a:latin typeface="BalticaUzbek"/>
              <a:ea typeface="Times New Roman"/>
              <a:cs typeface="Times New Roman"/>
            </a:endParaRPr>
          </a:p>
          <a:p>
            <a:pPr lvl="0" indent="358140" algn="ctr">
              <a:tabLst>
                <a:tab pos="914400" algn="l"/>
              </a:tabLst>
            </a:pPr>
            <a:endParaRPr lang="en-US" sz="4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433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39553" y="332656"/>
            <a:ext cx="8136904" cy="6192688"/>
          </a:xfrm>
          <a:prstGeom prst="downArrowCallou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140" algn="ctr">
              <a:tabLst>
                <a:tab pos="914400" algn="l"/>
                <a:tab pos="1066800" algn="l"/>
              </a:tabLst>
            </a:pPr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4000" b="1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358140" algn="ctr">
              <a:tabLst>
                <a:tab pos="914400" algn="l"/>
                <a:tab pos="1066800" algn="l"/>
              </a:tabLst>
            </a:pPr>
            <a:r>
              <a:rPr lang="ru-RU" sz="4000" b="1" i="1" dirty="0" smtClean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« </a:t>
            </a:r>
            <a:r>
              <a:rPr lang="en-US" sz="4000" b="1" i="1" dirty="0" smtClean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uz-Cyrl-UZ" sz="4000" b="1" i="1" dirty="0" smtClean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 »baho </a:t>
            </a:r>
            <a:r>
              <a:rPr lang="uz-Cyrl-UZ" sz="4000" b="1" i="1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qo‘yiladi, </a:t>
            </a:r>
            <a:r>
              <a:rPr lang="uz-Cyrl-UZ" sz="4000" b="1" i="1" dirty="0" smtClean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agar</a:t>
            </a:r>
            <a:endParaRPr lang="en-US" sz="4000" b="1" i="1" dirty="0" smtClean="0">
              <a:solidFill>
                <a:srgbClr val="92D05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buAutoNum type="alphaLcParenR"/>
              <a:tabLst>
                <a:tab pos="914400" algn="l"/>
                <a:tab pos="1066800" algn="l"/>
              </a:tabLst>
            </a:pPr>
            <a:r>
              <a:rPr lang="en-US" sz="2800" dirty="0" smtClean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z-Cyrl-UZ" sz="2800" dirty="0" smtClean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o‘quvchi </a:t>
            </a:r>
            <a:r>
              <a:rPr lang="uz-Cyrl-UZ" sz="2800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o‘rganilgan mavzuni o‘zlashtirgan, lekin mustaqil tushuntirib berishda o‘qituvchining aniqlashtiruvchi savollariga ehtiyoj sezsa; </a:t>
            </a:r>
            <a:endParaRPr lang="en-US" sz="2800" dirty="0" smtClean="0">
              <a:solidFill>
                <a:srgbClr val="92D05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buAutoNum type="alphaLcParenR"/>
              <a:tabLst>
                <a:tab pos="914400" algn="l"/>
                <a:tab pos="1066800" algn="l"/>
              </a:tabLst>
            </a:pPr>
            <a:r>
              <a:rPr lang="en-US" sz="2800" dirty="0" smtClean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z-Cyrl-UZ" sz="2800" dirty="0" smtClean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savollarning </a:t>
            </a:r>
            <a:r>
              <a:rPr lang="uz-Cyrl-UZ" sz="2800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mantiqiy tuzuilishini o‘zgartirib berganda, javob berishga </a:t>
            </a:r>
            <a:r>
              <a:rPr lang="uz-Cyrl-UZ" sz="2800" dirty="0" smtClean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qiynalsa; </a:t>
            </a:r>
            <a:endParaRPr lang="en-US" sz="2800" dirty="0" smtClean="0">
              <a:solidFill>
                <a:srgbClr val="92D05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buAutoNum type="alphaLcParenR"/>
              <a:tabLst>
                <a:tab pos="914400" algn="l"/>
                <a:tab pos="1066800" algn="l"/>
              </a:tabLst>
            </a:pPr>
            <a:r>
              <a:rPr lang="en-US" sz="2800" dirty="0" smtClean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z-Cyrl-UZ" sz="2800" dirty="0" smtClean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yozma </a:t>
            </a:r>
            <a:r>
              <a:rPr lang="uz-Cyrl-UZ" sz="2800" dirty="0">
                <a:solidFill>
                  <a:srgbClr val="92D050"/>
                </a:solidFill>
                <a:latin typeface="Times New Roman"/>
                <a:ea typeface="Times New Roman"/>
                <a:cs typeface="Times New Roman"/>
              </a:rPr>
              <a:t>ishda xatolari bor bo‘lsa.</a:t>
            </a:r>
            <a:endParaRPr lang="ru-RU" sz="2800" dirty="0">
              <a:solidFill>
                <a:srgbClr val="92D050"/>
              </a:solidFill>
              <a:latin typeface="BalticaUzbek"/>
              <a:ea typeface="Times New Roman"/>
              <a:cs typeface="Times New Roman"/>
            </a:endParaRPr>
          </a:p>
          <a:p>
            <a:pPr lvl="0" indent="358140" algn="ctr">
              <a:tabLst>
                <a:tab pos="914400" algn="l"/>
                <a:tab pos="1066800" algn="l"/>
              </a:tabLst>
            </a:pPr>
            <a:endParaRPr lang="en-US" sz="2800" b="1" i="1" dirty="0" smtClean="0">
              <a:solidFill>
                <a:srgbClr val="92D05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358140" algn="ctr">
              <a:tabLst>
                <a:tab pos="914400" algn="l"/>
              </a:tabLst>
            </a:pPr>
            <a:endParaRPr lang="en-US" sz="4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513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827583" y="332656"/>
            <a:ext cx="7704857" cy="6192688"/>
          </a:xfrm>
          <a:prstGeom prst="downArrowCallou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358140" algn="ctr">
              <a:tabLst>
                <a:tab pos="914400" algn="l"/>
                <a:tab pos="1066800" algn="l"/>
              </a:tabLst>
            </a:pPr>
            <a:r>
              <a:rPr lang="ru-RU" sz="40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4000" b="1" i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358140" algn="just">
              <a:tabLst>
                <a:tab pos="914400" algn="l"/>
                <a:tab pos="1066800" algn="l"/>
              </a:tabLst>
            </a:pPr>
            <a:r>
              <a:rPr lang="ru-RU" sz="40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« </a:t>
            </a:r>
            <a:r>
              <a:rPr lang="en-US" sz="40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uz-Cyrl-UZ" sz="40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»baho </a:t>
            </a:r>
            <a:r>
              <a:rPr lang="uz-Cyrl-UZ" sz="4000" b="1" i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qo‘yiladi, </a:t>
            </a:r>
            <a:r>
              <a:rPr lang="uz-Cyrl-UZ" sz="40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agar</a:t>
            </a:r>
            <a:r>
              <a:rPr lang="en-US" sz="4000" b="1" i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marL="514350" lvl="0" indent="-514350" algn="just">
              <a:buAutoNum type="alphaLcParenR"/>
              <a:tabLst>
                <a:tab pos="914400" algn="l"/>
                <a:tab pos="1066800" algn="l"/>
              </a:tabLst>
            </a:pPr>
            <a:r>
              <a:rPr lang="uz-Cyrl-UZ" sz="28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o‘quvchi </a:t>
            </a:r>
            <a:r>
              <a:rPr lang="uz-Cyrl-UZ" sz="2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o‘rganilgan mavzu haqida tushunchaga ega, biroq mavzuni o‘zlashtirmagan, </a:t>
            </a:r>
            <a:endParaRPr lang="en-US" sz="2800" dirty="0" smtClean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  <a:p>
            <a:pPr marL="514350" lvl="0" indent="-514350" algn="just">
              <a:buAutoNum type="alphaLcParenR"/>
              <a:tabLst>
                <a:tab pos="914400" algn="l"/>
                <a:tab pos="1066800" algn="l"/>
              </a:tabLst>
            </a:pPr>
            <a:r>
              <a:rPr lang="en-US" sz="2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z-Cyrl-UZ" sz="28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yozma </a:t>
            </a:r>
            <a:r>
              <a:rPr lang="uz-Cyrl-UZ" sz="2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ishda qo‘pol xatolarga yo‘l qo‘ysa qo‘yiladi.</a:t>
            </a:r>
            <a:endParaRPr lang="ru-RU" sz="2800" dirty="0">
              <a:solidFill>
                <a:srgbClr val="FFFF00"/>
              </a:solidFill>
              <a:latin typeface="BalticaUzbek"/>
              <a:ea typeface="Times New Roman"/>
              <a:cs typeface="Times New Roman"/>
            </a:endParaRPr>
          </a:p>
          <a:p>
            <a:pPr lvl="0" algn="just">
              <a:tabLst>
                <a:tab pos="914400" algn="l"/>
                <a:tab pos="1066800" algn="l"/>
              </a:tabLst>
            </a:pPr>
            <a:r>
              <a:rPr lang="en-US" sz="2800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2800" b="1" i="1" dirty="0" smtClean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358140" algn="ctr">
              <a:tabLst>
                <a:tab pos="914400" algn="l"/>
              </a:tabLst>
            </a:pPr>
            <a:endParaRPr lang="en-US" sz="4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631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19-11-24-20-33-16-400_com.miui.galle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829" y="260650"/>
            <a:ext cx="857256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Diagnostika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tashxis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)—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didaktik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kechadigan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sharoitlarni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oydinlashtirish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natijalarini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demakdir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Tashxissiz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didaktik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sharoit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optimal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natijalarga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erishish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olganlikni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tashxislash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erishilgan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natijalar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ajratib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Shuningdek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ta’lim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tashxislash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belgilangan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maqsadni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sifatida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Didaktik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tashxislashning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maqsadi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o’quv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kechadigan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jihatlarni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mahsuli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bog`liq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vaqtida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baholash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tahlil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qilishdan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iborat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Yuqoridagilardan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ma`lum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bo’ladiki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tashxis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ta’lim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oluvchilarning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ko’nikma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malakalarini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an’anaviy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tekshirishga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nisbatan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kengroq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chuqurroq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ma`no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etadi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Ta’limni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baholash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faqat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natijalarni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qayd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etadi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biroq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kelib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chiqishini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izohlamaydi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Tashxis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natijalarni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erishish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yo’llari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vositalari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usullari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aloqadorlikda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baholaydi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ta’lim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mahsulining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shakllanish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jarayonlari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bosqichlarni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aniqlaydi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Tashxislash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nazorat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tekshirish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baholash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statistik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ma`lumotlar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to’plash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tahlil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dinamika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tendensiyalarni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aniqlash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voqealarning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keyingi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rivojini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taxminlashni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FuturisUzbek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3924365930"/>
              </p:ext>
            </p:extLst>
          </p:nvPr>
        </p:nvGraphicFramePr>
        <p:xfrm>
          <a:off x="324098" y="844806"/>
          <a:ext cx="8643998" cy="5824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27203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O’zlashtirishning  asosiy nazorat ko’rinishlari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206957166"/>
              </p:ext>
            </p:extLst>
          </p:nvPr>
        </p:nvGraphicFramePr>
        <p:xfrm>
          <a:off x="251521" y="188640"/>
          <a:ext cx="8496944" cy="6384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164926256"/>
              </p:ext>
            </p:extLst>
          </p:nvPr>
        </p:nvGraphicFramePr>
        <p:xfrm>
          <a:off x="714348" y="285728"/>
          <a:ext cx="7818092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57158" y="620688"/>
            <a:ext cx="8572560" cy="13795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Pedagogik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amaliyotida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o’quvchilar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o’quv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qilishning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quyidagi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turlaridan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foydalaniladi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7158" y="3286124"/>
            <a:ext cx="2918698" cy="24288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joriy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28184" y="3357562"/>
            <a:ext cx="2701534" cy="235745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yakuniy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387879" y="2000240"/>
            <a:ext cx="857256" cy="128588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572264" y="2000240"/>
            <a:ext cx="857256" cy="1357322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276794" y="3375074"/>
            <a:ext cx="2918698" cy="242889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oraliq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556792"/>
            <a:ext cx="8749636" cy="475252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Joriy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o’qituvchi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o’quvchilarning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o’quv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muntazam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o’rganilgan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mavzularni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o’zlashtirish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bo’yicha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ko’nikma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malakalari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darajasini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ichiga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darajasini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fanning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bo’yicha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kundalik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qo’yib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borishni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nazarda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Joriy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o’qituvchini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o’quvchining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o’quv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faoliyati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bo’yicha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tezkor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ma`lumotlar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ta`minlaydi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o’qitish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jarayonini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boshqarishda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natija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beradi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o’zlashtirmagan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o’quvchilarni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vaqtida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aniqlaydi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o’zlashtirmaslikni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bartaraf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etish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bo’yicha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choralar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belgilaydi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1428728" y="500042"/>
            <a:ext cx="3929090" cy="1857388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верх стрелка 4"/>
          <p:cNvSpPr/>
          <p:nvPr/>
        </p:nvSpPr>
        <p:spPr>
          <a:xfrm>
            <a:off x="3500430" y="500042"/>
            <a:ext cx="3929090" cy="1857388"/>
          </a:xfrm>
          <a:prstGeom prst="curved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reenshot_2019-11-24-20-35-31-676_com.miui.galle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195736" cy="3429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абличка 2"/>
          <p:cNvSpPr/>
          <p:nvPr/>
        </p:nvSpPr>
        <p:spPr>
          <a:xfrm>
            <a:off x="2299538" y="2"/>
            <a:ext cx="6600227" cy="6555105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99538" y="670284"/>
            <a:ext cx="660022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Oraliq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o’quvchilar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fanning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muayyan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bo’limlarining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o’zlashtirilganini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o’qituvchi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jadvali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darsda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o’quv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materialining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o’ziga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xususiyatini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xolda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o’tkazadi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o’tkazishdan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oldin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o’quvchilar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ogohlantiriladi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oraliq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alohida-alohida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shkala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baholanadi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Yakuniy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choraklik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yillik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attestatsiyasi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sinovlari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bo’linadi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Yakuniy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og`zaki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yozma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test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amaliy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topshiriqlarni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metodlari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o’tkaziladi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1006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75</cp:revision>
  <dcterms:created xsi:type="dcterms:W3CDTF">2019-11-24T04:17:58Z</dcterms:created>
  <dcterms:modified xsi:type="dcterms:W3CDTF">2023-11-20T04:44:08Z</dcterms:modified>
</cp:coreProperties>
</file>